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94660"/>
  </p:normalViewPr>
  <p:slideViewPr>
    <p:cSldViewPr snapToGrid="0">
      <p:cViewPr varScale="1">
        <p:scale>
          <a:sx n="54" d="100"/>
          <a:sy n="54" d="100"/>
        </p:scale>
        <p:origin x="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4:01.28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EE414BE-4783-4093-8FF9-3E468DDCAA79}" emma:medium="tactile" emma:mode="ink">
          <msink:context xmlns:msink="http://schemas.microsoft.com/ink/2010/main" type="inkDrawing" rotatedBoundingBox="13331,2077 13341,16200 12941,16201 12931,2078" semanticType="callout" shapeName="Other">
            <msink:sourceLink direction="with" ref="{CFE9C6AA-D56E-453A-8DB4-3907936FD4CD}"/>
          </msink:context>
        </emma:interpretation>
      </emma:emma>
    </inkml:annotationXML>
    <inkml:trace contextRef="#ctx0" brushRef="#br0">390 0 1027 0,'0'0'4'16,"0"0"39"-16,0 0 84 16,10 38 38-16,-10-8 13 0,-5 4 10 15,-5 1-34 1,0 3-21-16,0 4-23 0,-6 0 46 15,6 3 18-15,5 5-60 16,-5-1-14-16,5 12 3 0,0 4-8 16,0 8-39-16,5 3 17 15,0 8 8-15,0 11-10 0,0 15-12 16,-5 5-6-16,-6 10 6 16,1 5-4-16,-5-1-8 0,0 5-24 15,0 3 25-15,-1 4-7 16,6 0-16-16,-5 4-6 0,5 3 12 15,0 5-12-15,4 3-7 16,-4 0 5-16,5 4 36 16,0 8-20-16,0-4 11 0,-5 3-1 15,0-3 5-15,0-4 16 16,-1 0 7-16,1-4-23 0,0 1-26 16,-5-1 2-16,5 0 20 15,5-7-9-15,-6-1-18 0,6-7 5 16,-5 0-17-16,5 4-12 0,-5 0 27 15,5-1-15-15,0 5-5 16,5-12-6-16,0 0 15 0,0-3-12 16,0-5-7-1,5 5 19-15,-5 3-13 0,5 0-2 16,0 11 17-16,-5 1-11 0,5 7-8 16,0 8 8-16,0 0 3 15,0 11-3-15,0 8-6 0,-5-4 11 16,6-7-13-16,-1-9 4 15,0 1 4-15,-5-8 0 0,5 1-3 16,0-5 3-16,5-7 6 16,5 0-4-16,-5-1 2 0,6-3-12 15,-1 4 8-15,5-4-7 16,1 4 15-16,-6 0-8 16,0-4-3-16,-5 3-1 0,0 5 9 15,-5 3 2-15,-5 8-4 0,0-3-9 16,-5-5 6-16,0 0-6 15,-5-7 6-15,5-11 2 0,0 3 4 16,0-4-6-16,10-11-14 0,0 0 14 16,0-15 0-16,5-5 0 15,0-2 7-15,1-5-15 0,-1-4 8 16,0-3 8-16,-5-1-4 0,0-3-4 16,-5 4-7-16,0 3 7 15,-5-3 4-15,5 0 1 0,-5-5-1 16,5 1-9-16,5-4 5 15,0-4 6-15,0-3-15 0,0-8 9 16,5-1 5-16,1-3-10 16,-1-7-4-16,-5-9 15 0,5-3-9 15,0-4-9-15,-5-7 1 0,-5-31-23 16,10 38-71-16,-10-38 1 16,0 0 8-16,11 34 19 0,-11-34 22 15,10 31 35-15,-10-31-13 0,0 0-51 16,0 0-70-16,15 30-103 15,-15-30-193-15,0 0-284 0,0 0-202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08.98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2E5D641-B109-403A-B9AC-93FCB5FFA5BB}" emma:medium="tactile" emma:mode="ink">
          <msink:context xmlns:msink="http://schemas.microsoft.com/ink/2010/main" type="inkDrawing" rotatedBoundingBox="6684,14900 7226,2663 7501,2676 6960,14912" semanticType="callout" shapeName="Other">
            <msink:sourceLink direction="with" ref="{F55F3E93-88E5-4E9B-98C4-949679A7E7BE}"/>
            <msink:sourceLink direction="with" ref="{0DC632CE-340C-49A7-962E-B7A3EDDCEF2D}"/>
          </msink:context>
        </emma:interpretation>
      </emma:emma>
    </inkml:annotationXML>
    <inkml:trace contextRef="#ctx0" brushRef="#br0">402 0 761 0,'0'0'124'0,"0"0"31"15,0 0-12-15,0 0-78 0,0 0-25 16,0 0-15-16,0 0-23 15,0 0 28-15,10 42-51 16,5 23 29-16,1 42 29 0,-1 34 16 16,5 34 19-16,6 23 6 15,-6 27 59-15,0 26 48 0,-5 27-30 16,-4 27-37-16,-11 23-64 16,-6 15 34-16,-4 3-12 0,-10 5-36 15,5 3 18-15,-6 12-28 16,-4 4-12-16,5-5-1 0,-1-6-7 15,1-17-10-15,-5-2 0 16,-1-1 8-16,1-4-34 16,-6 0 20-16,1-7 15 0,-1-16-40 15,1-11 33-15,5-4 2 16,4-22 9-16,1-16-26 0,5-19 6 16,5-12-9-16,-1-3 5 15,6-15 25-15,5-8-14 0,0-12 11 16,0-11 21-16,0-11-4 15,5 3 59-15,6-7-46 0,-11 4-14 16,0-4-19-16,0-8 2 16,-11 0-10-16,6 4 8 0,-10-7-2 15,0-1-20-15,0-7 23 16,-1-12-1-16,-4-11-14 16,10-19-3-16,0-23-36 0,5-15-92 15,0-20-8-15,5-14-40 16,0-31 8-16,0 0 5 0,0 0-89 15,0 0-77-15,0 0-57 16,10-42-47-16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0:09.53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79 60 914 0,'0'0'288'15,"-31"3"6"-15,1 5 9 0,30-8-29 16,-26 19-11-16,26-19-47 16,0 0-45-16,0 0-30 0,0 0-13 15,0 0 92-15,0 0 39 16,0 0-1-16,31 31-10 0,19-12 24 16,16-12 87-16,21 5 8 15,20-12-37-15,14 0-44 16,12-4-81-16,14-4-12 15,10-7-59-15,11 0-49 0,5 0-27 16,4-1-34-16,-4 1-21 16,-5 0 27-16,-21 3-26 0,-20 5-4 15,-20-5 11-15,-26 5-25 16,-15 3 91-16,-20-4 51 0,-11 5 29 16,-35 3-5-16,0 0-43 15,31-4-30-15,-31 4-30 0,0 0-23 16,0 0-8-16,0 0-25 15,0 0 10-15,0 0-3 0,0 0-54 16,0 0-174-16,0 0-335 16,0 0-351-16,0 0-198 15,0 0-270-15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0:11.11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0 118 1718 0,'0'0'363'0,"0"0"-20"16,0 0-65-16,0 0-19 0,0 0-24 16,0 0-38-16,36-3 6 15,-6-5 18-15,16-3 17 0,5-1-20 16,10 5 77-16,20-1 71 15,21 8 99-15,20-4-77 0,15 0-122 16,15-3-80 0,6-1-68-16,9 0-41 0,1-3-43 15,-6 0 1-15,-4 3-30 16,-11 4 11-16,-15 0-10 0,-20 8-10 16,-26-4 10-16,-19 0-25 15,-27 4-127-15,-4 0-280 0,-36-4-404 16,0 0-106-16,0 0-208 15,-51 15-268-15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0:13.16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43 48 1094 0,'-21'-8'395'0,"21"8"-47"16,0 0-84-16,0 0-69 0,0 0-46 15,-25-4-24-15,25 4 106 16,0 0 13-16,46-7-6 15,9 3-32-15,27 4 65 16,14-4-7-16,26 4-39 0,20-4 39 16,26 1-35-16,15-1-87 15,15 4-62-15,5 0-25 0,-15-4 2 16,-20 4-51-16,-31-4 0 16,-30 0-22-16,-31 8 33 15,-20-4 7-15,-16 4 0 0,-14-4-5 16,-26 0 1-16,0 0 19 15,0 0-27-15,0 0-7 0,0 0-5 16,0 0-3-16,30 0-30 16,-30 0-230-16,0 0-334 15,0 0-142-15,0 0-425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7:14.3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3455 5468 589 0,'0'0'170'0,"0"0"49"16,10 30 18-16,-10-30 10 0,0 38-105 16,-5 0 70-16,5 12-23 15,0 7 4-15,-5 16-15 0,5 14 0 16,0 24 49-16,-6 18-54 16,1 12-23-16,5 12-33 0,-5 3-10 15,5 0-22 1,-5 4-23-16,5 0-12 0,-5 0 10 15,0 4-14-15,0-4 0 16,0 0 7-16,-5-11 18 0,5-9-9 16,-6-10-10-16,6-16-21 15,0-11 6-15,0-8-5 0,0-15 3 16,0-15-13-16,0-8-8 16,0-11 4-16,5-12-3 0,0-34-3 15,-5 35 12-15,5-35 17 16,0 0 17-16,0 0 55 15,0 0-17-15,0 0-26 0,0 0 11 16,0 0-53-16,0 0-16 16,0 0-6-16,0-42-42 0,-5-8-64 15,0-11-60-15,-5 0 11 16,-1-11 63-16,-4 7 20 0,0-3 13 16,0 10 6-16,-1 5 12 0,1 7 16 15,0 8 9-15,0 0 10 16,15 38-3-16,-16-30 16 0,16 30-25 15,0 0 20 1,0 0-8-16,-15-31-8 0,15 31 8 16,0 0 9-16,0 0-15 0,0 0 14 15,0 0-8-15,0 0-3 16,0 0-6-16,0 0 21 0,0 0-20 16,0 0 15-16,0 0-2 15,0 0-16-15,0 0 11 0,0 0-6 16,0 0 0-16,0 0-2 15,0 0 26-15,0 0 42 0,10 46 5 16,6 0-23-16,4 7-5 16,-5 0 20-16,5 1 0 0,1-5-9 15,-1 5 7-15,0-5-8 16,-4-3-31-16,-1 0 2 0,5-8 0 16,-10-8-6-16,-10-30-6 15,16 34 4-15,-16-34 0 16,0 0 15-16,0 0 89 0,0 0 35 15,15 35 52-15,-15-35 48 16,0 0-27-16,0 0-109 0,0 0-41 16,30-54-33-16,1-3-6 15,-1-4-41-15,6-4 5 0,-1 12 20 16,1-4-28-16,-6 4-18 0,6 3-62 16,-5 4-283-16,-6 12-214 15,-5 11-102-15,-20 23-288 16,26-23-303-16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0:23.8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0 134 635 0,'0'0'158'15,"0"0"25"-15,0 0 10 0,0 0-61 16,0 0-54-1,0 0 44-15,0 0-35 0,0 0 124 16,0 0-17-16,0 0-5 16,0 0-39-16,51 23-23 15,10-16-11-15,10-3-49 0,16-8 11 16,4 0-15-16,16-3-5 16,4-5 39-16,16 1-28 0,11-8 10 15,9 4-47-15,10-5 1 16,21 5 91-16,25 0-61 15,11 0-22-15,9 3-30 0,16 5-2 16,0 3-5-16,10 8-7 16,5 0 11-16,10-4-8 15,-10 7 0-15,0-3 2 16,-10 0-14-16,-16 0 22 0,-4-4-41 16,-16 0 6-16,-15-4-15 15,-5 4 0-15,-15-4 8 16,-16 0 13-16,-14 0 15 0,-11-3-12 15,-26 3 16-15,-9 4-11 16,-11 4 7-16,-20-8 4 0,-5 4-3 16,-5 4 9-16,-10-4-2 15,-11 4-16-15,1-1 18 0,-6-3 3 16,-4 0-18-16,-1 0 13 16,-4-3 2-16,4 3-12 0,-5 0 8 15,-20 0 4 1,31-8-6-16,-31 8-9 0,25-4 9 15,-25 4 6-15,26-4-9 16,-26 4 0-16,0 0-7 0,0 0 6 16,0 0 12-16,0 0 1 15,0 0-9-15,0 0 8 0,0 0 0 16,0 0-4-16,0 0-4 16,0 0 4-16,0 0 0 0,0 0 9 15,0 0 0 1,0 0-8-16,0 0-72 0,0 0-201 15,0 0-255-15,0 0-300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6:44.7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3404-1593 915 0,'0'0'374'0,"0"0"-56"16,0-30-22-16,0 30-14 15,0 0-16-15,0 0-38 0,0 0-65 16,0 0-49-16,0 0-61 15,0 0-27-15,0 0-15 16,0 0 32-16,0 0-21 0,-5 45 2 16,5 13 2-16,-11 3 123 15,1 0-66-15,0-4-37 0,-10-4-4 16,0-7-42-16,-6-8 7 16,-4-8 10-16,-1-10-14 0,1-9-3 15,-1-7 10-15,31-4 0 16,-30-12-14-16,30 12 4 15,-26-42 16-15,11-3-2 0,5-1-5 16,5 0 17-16,0 4 36 16,5 42-11-16,5-42 11 0,-5 42 8 15,0 0-16-15,0 0-15 16,0 0 11-16,-5-38-27 0,5 38-10 16,0 0 2-16,0 0 4 15,0 0-16-15,0 0 5 0,0 0 7 16,0 0-15-16,0 0 111 15,0 0 46-15,10 61 10 16,0-4-9-16,5 12 110 16,1 7 123-16,-1 4-136 0,0 4-66 15,0 4 44-15,1-12-70 16,-1 4-48-16,0-11-42 0,0-8-15 16,0-8-14-16,-9-3-13 15,-6-50-21-15,15 53 5 0,-15-53-7 16,0 0 0-16,5 50 13 15,-5-50-30-15,0 0 9 0,0 0 24 16,0 0 19-16,0 0 14 16,0 0-11-16,0 0-20 0,0 0-19 15,0 0 1-15,0 0-22 16,0 0 28-16,0 0-4 16,0 0-34-16,0 0-148 0,0 0-275 15,0 0-316-15,0 0-45 16,0 0 0-16,0 0-306 0</inkml:trace>
  <inkml:trace contextRef="#ctx0" brushRef="#br0" timeOffset="2172.6575">3363 1098 1880 0,'0'0'378'0,"0"0"-61"16,0 0-99-16,25-19-67 16,-25 19-42-16,21-39-5 0,-6 1-16 15,-5-4-13-15,0 0-27 16,-5-11-22-16,6-4-19 16,-6-12 8-16,5-11-12 0,-5-8-10 15,5 1 16-15,-5 3 0 16,0 19 42-16,0 12-7 0,0 11-19 15,-5 42-13-15,0 0 6 16,5-38-26-16,-5 38 15 0,0 0-7 16,0 0-4-16,0 0 15 15,0 0-5-15,31 26-13 0,-31-26 23 16,41 54 1-16,-6 3 56 16,-4 4 30-16,-1 4-17 15,1 3-28-15,-1 1 63 0,1 3-7 16,-1 1-25-16,1-1-3 15,-1-11-29-15,0 0-6 16,-9-7-16-16,4-12 17 0,-10 0-23 16,1-12-13-16,-16-30 0 15,0 0 11-15,0 0-21 0,0 0 20 16,0 0-9-16,0 0 9 16,0 0-13-16,0 0 5 0,0 0-13 15,0 0-1-15,0 0-4 16,0 0 17-16,0 0-17 0,0 0-19 15,0 0-31-15,0 0-191 16,0 0-130-16,25 23-98 16,-25-23-170-16,0 0-355 0</inkml:trace>
  <inkml:trace contextRef="#ctx0" brushRef="#br0" timeOffset="4228.0288">3627 3671 1218 0,'0'0'310'0,"0"0"26"16,0 0-70-16,0 0-73 16,0 0-24-16,0 0-14 15,0 0-1-15,0 0-52 0,0 0-50 16,0 0-27-16,0 0-9 15,-30 12-2-15,-1 14-1 0,1 9 4 16,-6-1-1-16,6 8-7 16,4 0-3-16,11-4 0 0,5 0-3 15,10-38 13-15,0 50-16 16,0-50 11-16,25 45-4 16,-25-45-7-16,41 38 7 15,-5-19-7-15,-6-3 4 0,-30-16-4 16,0 0 9-16,25 7-6 15,-25-7 1-15,0 0-12 0,0 0-16 16,0 0-11-16,-25-19 15 16,-11 4 8-16,-4 0-1 15,-1 7 4-15,6-3 9 0,-1-1 0 16,36 12 8-16,-35-4 17 16,35 4-7-16,0 0-8 0,0 0-6 15,0 0 16 1,0 0 40-16,0 0 18 0,0 58-2 15,10-5 17-15,10 12 15 16,5 4-33-16,1 3-2 0,-1 0-31 16,1 1-7-16,-6-5-15 15,0-3-20-15,1-8 4 0,-11-15-4 16,-10-42-12-16,0 0-120 16,15 39-145-16,-15-39-272 15,0 0-441-15</inkml:trace>
  <inkml:trace contextRef="#ctx0" brushRef="#br0" timeOffset="5564.6236">2337 3968 291 0,'0'0'58'0,"0"0"12"16,0 0 23-16,0 0 9 15,0 0 24-15,0 0-21 0,30-22 14 16,-30 22-7-16,31-4 39 16,-31 4-27-16,35 7-44 0,-4 1-30 15,-31-8 25-15,35 11-54 16,-9 1 28-16,-26-12 7 16,41 11-4-16,-11 1-24 15,-5-8 2-15,-25-4-3 0,31 0-7 16,-31 0-20-16,30 7-4 15,-30-7 8-15,0 0-1 16,36-4 13-16,-36 4-7 0,0 0-3 16,25-3-4-16,-25 3-7 15,0 0-15-15,0 0 12 0,0 0 18 16,0 0-10-16,26 0 12 16,-26 0-3-16,0 0-26 0,0 0 12 15,0 0 8 1,30-4 2-16,-30 4 20 0,0 0-25 15,0 0-6-15,0 0 6 16,0 0-13-16,0 0 7 0,0 0 9 16,0 0 16-16,0 0-19 15,0 0-6-15,0 0 11 0,0 0-18 16,0 0 1-16,0 0 35 16,0 0-13-16,0 0-14 15,0 0 14-15,0 0-20 0,0 0-3 16,26-4-10-16,-26 4 44 15,0 0-11-15,0 0 24 0,0 0-14 16,0 0 5-16,0 0-15 16,0 0 44-16,0 0 30 15,0 0 22-15,0 0 20 16,0 0-3-16,0 0-21 0,0 0-35 16,0 0-33-16,0 0-8 15,0 0-8-15,0 0-7 0,-31 0-15 16,1 0-8-16,-1 0 5 15,-4 0 17-15,-1 0-1 16,-5 4-4-16,6 0-13 0,-1-1-4 16,1 5-1-16,4-4 15 15,31-4 2-15,-35 4 1 0,35-4-5 16,-31 7-8 0,31-7 15-16,-25 0-2 0,25 0-5 15,0 0-6-15,0 0 11 16,0 0-5-16,-21 0-6 0,21 0 6 15,0 0 0-15,0 0-3 16,0 0 3-16,0 0-4 0,0 0-27 16,0 0-41-16,0 0-96 15,0 0-191-15,-35 0-297 16</inkml:trace>
  <inkml:trace contextRef="#ctx0" brushRef="#br0" timeOffset="3248.8327">2931 1849 1120 0,'0'0'319'0,"0"0"-6"16,0 0-73-16,0 0-61 15,0 0-34-15,0 0-14 0,0 0 6 16,0 0-15-16,0 0-9 16,0 0-35-16,0 0-32 15,0 0-25-15,0 0 34 0,0 0 55 16,0 0-16-16,-25 57-9 15,-1-4 2-15,1 1-37 0,5-5-24 16,5-3 0-16,-1-4 18 16,16-42-2-16,-10 49-13 0,10-10-2 15,0-39 1-15,0 0-3 16,31 38 1-16,4-19-23 16,6-15-3-16,-1-4 3 15,1-12 3-15,0-11 7 0,-1-7-16 16,6-12 3-16,-5 0 9 15,-1 0-9-15,-14 11 0 16,-26 31-9-16,30-26 4 0,-30 26 32 16,0 0 32-16,0 0-32 15,0 0-11-15,0 0-11 0,0 0 6 16,0 0 0-16,0 0 2 16,-45 68 9-16,4 9 11 0,-5 3 38 15,0 4-4-15,1-1 6 16,-1 5 4-16,5 0-7 15,6-8-18-15,4-8-15 16,6-11-2-16,5-7-16 0,4-16-22 16,16-38 7-16,-10 38 10 15,10-38 13-15,0 0-2 0,0 0-22 16,0 0-3-16,0 0 9 16,0 0-9-16,0 0-85 15,0 0-183-15,0 0-153 0,0 0-329 16,0 0-562-16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1:01.9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0 197 1138 0,'0'0'138'0,"0"0"-39"16,0 0-28-16,0 0 6 0,0 0 69 15,0 0 8-15,0 0-49 16,36 0-39-16,15 0 0 16,15 0 78-16,20-4-3 0,21-4-14 15,25 1 16-15,20-1 55 16,26 1 41-16,30-1-48 0,36 4-78 15,20 0-52-15,21 1-25 0,9-1-18 16,11-4-8-16,10 4-5 16,5-3 0-16,-5 3 6 0,-5-4-11 15,-15-3-6-15,-21 3 2 16,-25-3-11-16,-26-1-53 0,-14 1 3 16,-37-1-12-16,-19 5 13 15,-31-8 8-15,-26 7 29 16,-20 0 11-16,-20 1 7 0,-10 3 9 15,-16 4-15-15,-30 0-20 16,31 0-13-16,-31 0-32 0,30 4-72 16,-30-4-44-16,0 0-70 15,0 0-223-15,0 0-226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7:15.8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2941 10276 1817 0,'0'0'363'16,"0"0"-35"-16,0 0-90 16,0 0-76-16,11 38-62 0,-11-38-27 15,-5 42 4-15,-6-11-12 0,11-31-34 16,-15 30-7-16,15-30-7 0,0 0-17 16,-20 31 0-16,20-31 4 15,0 0 1-15,0 0-5 0,0 0-7 16,0 0 7-16,0 0 13 0,0 0-13 15,0 0 0-15,0 0 10 16,0 0 10-16,0 0 0 0,0 0-23 16,0 0 12-16,0 0 1 0,0 0-15 15,0 0 5-15,0 0 7 16,0 0-7-16,0 0-7 16,-15 23 1-16,15-23 20 0,0 0-14 15,0 0-6-15,0 0 3 0,0 0 7 16,0 0 1-16,0 0-15 15,0 0 10-15,0 0 9 0,-6 34 4 16,6-34 23-16,-10 34 52 0,10-34 9 16,-25 42-21-16,5 0-4 15,-6-4-30-15,6 4-22 0,-6-12-11 16,1 9 4-16,0 6-9 0,-1-3-7 16,1-8-58-16,25-34-123 15,-31 39-139-15,31-39-221 0,-30 30-322 16</inkml:trace>
  <inkml:trace contextRef="#ctx0" brushRef="#br0" timeOffset="-900.441">3805 10059 1218 0,'0'0'226'16,"0"0"100"-16,0 0-19 0,0 0-80 16,0 0-76-16,0 0-41 15,0 0-11-15,0 0 14 0,0 0-5 16,0 0-3-16,0 0-13 0,0 0-38 16,-20-4-14-16,-1 4-12 15,1 12 17-15,-10 7 23 0,-1 15 14 16,-4 8 18-16,-6 19 25 15,0 4-19-15,1 7-23 0,-1 0-6 16,5 5-13-16,1-5-12 16,-1 0-5-16,1-3-33 0,4-8-11 15,1 0 5-15,-1-4 1 0,1-11-97 16,-6-4-193-16,1-8-187 16,-1-4-341-16,1-14-252 0</inkml:trace>
  <inkml:trace contextRef="#ctx0" brushRef="#br0" timeOffset="-707.7953">3719 10871 2241 0,'0'0'390'15,"25"15"38"-15,-25-15-125 16,0 0-150-16,0 0-79 0,0 0-28 15,0 0-22-15,0 0-134 0,0 0-204 16,0 0-406-16,0 0-307 16</inkml:trace>
  <inkml:trace contextRef="#ctx0" brushRef="#br0" timeOffset="-483.825">3302 9560 2085 0,'-25'46'371'15,"4"11"52"-15,11 4-60 16,0 11-73-16,0 12-82 0,5 4-77 16,0-1-69-16,5 1-33 0,-5-1-10 15,0-7-92-15,-6-3-210 16,1-5-190-16,0-7-331 15,-5-8-155-15</inkml:trace>
  <inkml:trace contextRef="#ctx0" brushRef="#br0" timeOffset="224.1618">2845 9842 2858 0,'0'0'304'16,"0"0"19"-16,0 0-92 16,0 0-103-16,0 0-62 0,0 0-29 15,0 0-15-15,0 0-38 0,20-23-170 16,-20 23-169-16,0 0-260 16,0 0-324-16,0 0 50 0</inkml:trace>
  <inkml:trace contextRef="#ctx0" brushRef="#br0" timeOffset="611.9508">2560 10204 1929 0,'6'34'240'0,"-6"-34"49"16,0 34-15-16,0-7-86 0,0-27-72 15,-6 34-51-15,1-3-16 0,0-8-11 16,5-23-6-16,-15 30-19 16,15-30 3-16,-20 23-5 0,20-23 1 15,-21 19-2-15,21-19 3 0,-20 4-7 16,20-4-9-16,-20-19 3 16,-1-4-13-16,6 0 7 0,5-4 1 15,10 27 26-15,-15-22 12 0,15 22 3 16,0 0-2-16,0 0-8 15,0 0-14-15,0 0-8 16,-21-4 8-16,21 4 28 0,0 0 6 16,-25 49 13-16,0 5 28 0,-6-1-18 15,-4-3-25-15,-1-1-27 0,1-7-10 16,-6 0-14-16,5-4-100 16,6-11-93-16,4-8-107 0,26-19-286 15,-30 4-311-15</inkml:trace>
  <inkml:trace contextRef="#ctx0" brushRef="#br0" timeOffset="803.409">2403 9712 2830 0,'0'0'268'0,"0"0"23"15,25-26-93-15,-25 26-115 0,0 0-56 16,0 0-148-16,0 0-156 16,0 0-289-16,0 0-402 0</inkml:trace>
  <inkml:trace contextRef="#ctx0" brushRef="#br0" timeOffset="1115.8228">1880 10112 2200 0,'0'0'60'16,"15"42"56"-16,-10-11 65 0,5-1-9 15,-10-30-28-15,10 42-43 16,-5-11-17-16,-5-31-2 0,-15 42 1 15,-5-8-24-15,-6-7 1 0,-4-1-10 16,5-7-5-16,-1-11 35 16,26-8 47-16,-25 4-18 0,25-4-45 15,-26-19-32-15,11-16-13 16,15-7-19-16,5-7 0 0,10-8-58 16,11 3-103-16,4 5-161 0,-4 11-389 15,9-4-480-15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1:02.5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16657 4958 1449 0,'16'-30'188'0,"-16"30"36"0,0 0-54 15,0 0 34-15,0 0-35 16,0 50-26-16,-5 7-32 0,-11 15-20 16,1 8 13-16,-10 11-32 15,-1 1-15-15,-4-4-34 16,4-8-6-16,6-12-5 0,5-15 6 16,0-11-7-16,10-11 8 15,5-31 24-15,-11 27 35 16,11-27 36-16,0 0 5 0,0 0-48 15,0 0-31-15,26-54-10 16,-6-7-10-16,0-7-9 0,1-9-8 16,-6-10 6-16,0-8-9 15,0-1 3-15,-4 13 7 0,-6 18 23 16,0 11-7-16,0 16-13 16,-5 38-13-16,0 0 3 0,0 0 30 15,0 0 10-15,0 0-20 16,41 50-14-16,-1 7-7 0,-4 4-5 15,-1 8 3-15,6 3 8 16,5 0-8-16,4 5-184 0,1-1-288 16,5-8-475-1</inkml:trace>
  <inkml:trace contextRef="#ctx0" brushRef="#br0" timeOffset="2462.2961">16602 6668 1187 0,'0'0'263'16,"0"-30"21"-16,0 30-55 15,0 0-83-15,0 0-45 0,0 0-35 16,0 0-6-16,0 0 17 16,0 0-21-16,15 42 5 15,-10 7-2-15,-5-3 15 0,-10 7-11 16,0-3-25-16,-11 3-16 15,-4-7-8-15,-6-4-22 16,-4-8 17-16,-6-4-6 0,6-11-10 16,-1-7 10-16,6-4 1 15,4-12 28-15,1-4-10 0,25 8 1 16,-21-34-10-16,6-4-7 0,10 0 21 16,-5 3 31-16,5 5 36 15,5 30-22-15,-5-31-31 0,5 31-20 16,0 0-18-16,0 0-3 15,0 0 10-15,0 0 22 0,0 0-9 16,0 0 1-16,30 46 51 16,-4 7 22-16,-1-7-15 15,0 0-23-15,6 7-16 0,-6 4-22 16,6 0-17-16,-1 4 11 16,1-3 3-16,-1 3-11 0,-4-8-13 15,-1-4 6-15,-10-7-3 0,6-7 3 16,-6-12-8-16,-15-23-123 15,10 26-145-15,-10-26-250 0,0 0-362 16</inkml:trace>
  <inkml:trace contextRef="#ctx0" brushRef="#br0" timeOffset="2834.4794">16861 7304 1415 0,'0'0'280'16,"0"0"39"-16,0 0-85 0,25 39-78 15,-25-39-53-15,36 30-33 0,-16-7-15 16,-20-23-9-16,20 11 10 15,-20-11 33-15,0 0 39 0,0 0-8 16,0 0 20-16,31-30 8 16,-31 30 3-16,20-46-1 0,-10 12 14 15,-10 34-12-15,0 0 8 0,0-38-29 16,0 38-31-16,0 0-50 16,0 0-36-16,-40 7-14 0,14 9 4 15,26-16-1-15,-30 38-45 16,9-4-151-16,21-34-159 0,-10 42-145 15,10-42-216-15,0 0-305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0:41.3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26218 2271 1510 0,'0'0'218'16,"0"0"76"-16,0 0-41 16,0 0-54-16,0 0-51 0,0 0-17 15,0 0 25-15,0 0-11 0,0 0-26 16,0 0-23-16,0 0-28 15,0 0 6-15,0 0-7 0,0 0-32 16,0 0-19-16,0 0 6 16,0 0 237-16,0 0-9 0,10 58-74 15,5 3-36-15,-4 3 72 16,4 5-18-16,-5-1-54 0,5 1-69 16,0 0 27-16,1 3 8 15,4-3-25-15,-5-8-34 0,0-1 19 16,-9-10-53-16,4-12 18 0,-10-38-17 15,0 0-11-15,10 38 28 16,-10-38-25-16,0 0 1 0,0 0-1 16,0 0-10-16,0 0-11 0,0 0 21 15,0 0-24-15,0 0 42 16,0 0-45-16,0 0 12 16,0 0 18-16,0 0-17 0,0 0 2 0,0 0 8 15,0 0-11 1,0 0 27-16,0 0-40 0,0 0 44 15,0 0-25-15,0 0-20 0,0 0-6 16,5 38-84-16,-5-38-30 16,0 0-136-16,0 0-115 0,5 31-17 15,-5-31 17-15,0 0-65 0,0 0-87 16,0 0-171-16,0 0-67 16</inkml:trace>
  <inkml:trace contextRef="#ctx0" brushRef="#br0" timeOffset="704.3488">26457 2271 715 0,'0'0'144'15,"0"0"40"-15,0 0 12 16,0-49 9-16,0 49-38 0,0-38-42 15,0 38 31-15,0 0-16 16,0 0-10-16,0 0-6 0,0 0-43 16,0 0 22-16,10-31-3 0,-10 31-17 15,0 0 29-15,0 0-18 16,0 0-33-16,0 0-14 0,0 0-32 16,0 0 74-16,0 0-5 0,0 0-50 15,0 0-6-15,0 0-2 16,15 42-16-16,-15-42 10 15,10 42-3-15,-10-42 2 0,0 38 25 16,-5-7-9-16,5-31-13 16,-15 34 9-16,15-34-22 0,-25 34-1 15,25-34 3-15,-21 19-5 0,21-19-6 16,-35 12 4-16,35-12 6 16,-31-8-13-16,31 8 3 0,-35-23 7 15,35 23-12-15,-26-26 1 0,26 26 14 16,0 0-20-1,0 0 18-15,0 0-3 0,0 0-13 16,-30-31 1-16,30 31 11 0,0 0 3 16,0 0-14-16,0 0 7 15,0 0 10-15,0 0-8 0,0 0 11 16,0 0 4-16,0 0-21 0,0 0 13 16,0 0-12-16,0 0 14 15,0 0-11-15,0 0-32 0,0 0-83 16,-15-38-56-16,15 38-94 0,0 0-35 15,0 0-58 1,0 0-101-16,0 0-86 0,0 0 1 16</inkml:trace>
  <inkml:trace contextRef="#ctx0" brushRef="#br0" timeOffset="1244.0922">26751 2725 1432 0,'16'15'306'0,"-16"-15"66"16,0 0-80-16,0 0-104 0,0 0-82 0,0 0-44 15,0 0 36-15,0 0 1 16,0 0 3-16,0 0 4 15,0 0-38-15,0 0-20 0,0 0-35 16,0 0 0-16,0 0 1 16,0 0-20-16,0 0 9 0,-16-19 2 15,16 19-11-15,-25-15 15 0,25 15-17 16,0 0 5-16,0 0 10 16,-25-4-10-16,25 4 7 0,0 0 6 15,-26 27-10-15,26-27 10 16,-20 34-7-16,20-34-3 0,-10 38 8 15,10-38 1-15,15 34-6 16,-15-34 20-16,0 0-12 0,36 35 7 16,-11-20 3-16,0-8-14 15,-4-7-7-15,-21 0 15 0,30-15-9 16,-10-4-2-16,-20 19 20 0,16-38-17 16,-6 0 3-16,0 0 27 15,-10 38 20-15,5-34 44 0,-5 34-3 16,0-31-6-16,0 31-44 0,0 0-16 15,0 0-13-15,-35-4-8 16,14 12-8-16,21-8-10 16,-25 7 1-16,25-7-5 0,0 0-34 15,-26 16-103-15,26-16-175 16,0 0-286-16,0 0-289 0</inkml:trace>
  <inkml:trace contextRef="#ctx0" brushRef="#br0" timeOffset="-8532.3661">24044 2275 2498 0,'0'0'351'0,"0"0"-72"0,0 0-107 16,0 0-80-16,0 0-41 16,0 0-11-16,0 0-18 0,0 0-11 15,0 0-8-15,-41 42 4 16,11-4-7-16,4 8-13 15,6-4 2-15,10-4 11 16,5 0 3-16,5-38 3 0,10 50 1 16,5-12-5-16,-15-38-2 15,31 34 0-15,-31-34-4 0,35 27 8 16,-35-27 3-16,0 0 19 16,26 7-21-16,-26-7 1 0,0 0 0 15,0 0-3-15,-16-42-11 16,-9 12 2-16,-16 3 6 15,1 4-5-15,-1 0-4 0,5 4 6 16,6 4 26-16,30 15 27 16,-36-19 0-16,36 19-7 0,0 0-26 15,0 0 17-15,0 0 206 16,0 0-1-16,-5 61 71 16,15 0-57-16,6 8-4 0,4 3 126 15,0 8-64-15,-4 8-21 16,4-1-125-16,-10-7-69 15,0 0-41-15,0-3-26 0,-5-13-20 16,1-7-74-16,-6-15-520 16,0-7-427-16,0-35-226 0</inkml:trace>
  <inkml:trace contextRef="#ctx0" brushRef="#br0" timeOffset="-9043.3242">23206 2732 2647 0,'0'0'330'0,"0"0"-115"0,0 0-26 16,0 0-4-16,0 0-2 16,-6 58 29-16,12 6 10 0,-6 5-76 15,5 7-61 1,5 4-44-16,-5-4-21 0,5-3-10 15,-5-12-73-15,5-12-347 16,-10-7-160-16,0-42-288 0,0 0-288 16</inkml:trace>
  <inkml:trace contextRef="#ctx0" brushRef="#br0" timeOffset="-9263.6211">22764 2980 2689 0,'-26'0'250'15,"26"0"52"-15,0 0-3 16,0 0 34-16,0 0-87 0,46 0-57 16,10 0 32-16,0-4-63 15,15 0-51-15,5 4-32 0,5-3-40 16,1 3-7-16,-6-4-3 15,-5-4-23-15,-10 8 6 16,-5-4-36-16,-11-3-182 16,-9 7-159-16,-11 0-76 0,-25 0-160 15,0 0-246-15,0 0-172 16</inkml:trace>
  <inkml:trace contextRef="#ctx0" brushRef="#br0" timeOffset="-11487.7883">18801 2550 519 0,'0'0'233'16,"0"0"9"-16,0 0 44 0,0 0-18 15,0 0-28-15,0 0-11 16,0 0-65-16,0 0-34 16,0 0-57-16,0 0-30 0,0 0 80 15,0 0-36-15,0 0-8 16,-15 34-35-16,10 8 8 15,-5 0 42-15,-6 3-30 0,6-7-7 16,-10 1-16-16,0-1-32 16,-11-8 16-16,1-3-4 15,-1-8 26-15,1-4 13 16,-1-11-1-16,6-8-4 0,-1-4-4 16,26 8-26-16,-25-38 1 15,5 4 1-15,10 0 13 0,-1 3 47 16,11 31-2-16,-10-26-30 15,10 26 0-15,0 0-42 16,0 0 13-16,0 0 140 0,0 0 12 16,21 61-47-16,-1 3 17 15,0 9 84-15,6-1 7 0,4 4-55 16,1 1-35-16,-1-1-42 16,1-8 48-16,-1-7-79 15,-5-7-31-15,-25-54-6 16,26 53-10-16,-26-53-16 0,0 0-4 15,20 46-5-15,-20-46-7 16,0 0-1-16,0 0 12 0,0 0-8 16,0 0-16-16,0 0 19 15,0 0 3-15,0 0-187 16,0 0-345-16,0 0-166 0,0 0-157 16,0 0-320-16</inkml:trace>
  <inkml:trace contextRef="#ctx0" brushRef="#br0" timeOffset="-9563.3618">22149 2287 2536 0,'0'0'206'0,"0"0"48"0,0 0-71 16,0 0-81-16,0 0-42 16,-10 42-14-16,0 3-1 15,10-3-25-15,5 0-7 16,5-4 10-16,-10-38-9 0,25 46-3 16,6-16-15-16,-1-7 4 15,11-15 6-15,-1-8-1 0,1-8 5 16,0-11-5-16,-1-7-15 15,-4-5 10-15,0 1 6 0,-11 3 18 16,-25 27 70-16,0 0 0 16,30-34-20-16,-30 34-25 15,0 0-27-15,0 0 4 16,-40 61 9-16,-6 7 50 0,-5 5 10 16,-5 7-45-16,6 0-19 15,4-4-7-15,5-11-24 16,6-1 11-16,9-14-41 0,11-4-242 15,15-46-250-15,-20 45-417 16</inkml:trace>
  <inkml:trace contextRef="#ctx0" brushRef="#br0" timeOffset="-9959.5354">21356 2618 2216 0,'0'0'322'0,"0"0"54"0,0 0-41 16,0 0-65-16,6 42 29 16,4 11 51-16,0 16-28 0,5 3-37 15,-5 8-92-15,5-3-77 16,1-1-40-16,-1-4-50 16,0-11-8-16,0-8-164 0,1-7-361 15,-6-15-152-15,-10-31-182 16,0 0-291-16</inkml:trace>
  <inkml:trace contextRef="#ctx0" brushRef="#br0" timeOffset="-10191.6114">21006 2984 2873 0,'0'0'316'0,"0"0"33"16,0 0 71-16,0 0-35 0,35-8-105 16,16 4-32-1,5 1 16-15,15-1-17 0,11 0-45 16,4 0-115-16,5-3-18 16,-9-1-13-16,-6-3-23 0,-15 7-33 15,-15 0-102-15,-16 4-260 16,-30 0-243-16,0 0-109 0,0 0-180 15,0 0-222-15</inkml:trace>
  <inkml:trace contextRef="#ctx0" brushRef="#br0" timeOffset="-10475.3787">20107 3414 2557 0,'10'-34'241'0,"5"-4"60"15,-5-4-88-15,11 0-103 16,-6-4-42-16,5 1-3 0,1-5 8 16,-1-11-1-16,-5 0-34 15,0-11-13-15,1-4-10 0,-6 7 67 16,0 8 70-16,-5 15-27 15,-5 46-49-15,5-45-39 16,-5 45-15-16,0 0-12 0,0 0-3 16,0 0-17-16,0 0 71 15,0 0 70-15,0 0 37 0,25 61 61 16,-4 0 34-16,4 0 66 16,-5 3-55-16,6 1-25 0,-6 0-48 15,11 4-57 1,-6-9-53-16,0 5-34 0,1-11-27 15,-1-5-13-15,-25-49 1 16,31 50-3-16,-31-50-19 0,0 0 1 16,0 0-7-16,0 0-81 15,0 0-94-15,25 45-129 16,-25-45-93-16,0 0-31 0,0 0-4 16,0 0-108-16,0 0-186 15,0 0-312-15</inkml:trace>
  <inkml:trace contextRef="#ctx0" brushRef="#br0" timeOffset="-10932.6616">19528 2889 2273 0,'0'0'292'15,"0"0"74"-15,0 0-52 16,-5 49-42-16,5 16-22 16,0 11 39-16,0 12-86 0,0-1-93 15,5-3-43-15,0 0-50 16,5-12-7-16,0-11-191 15,5-7-260-15,-5-12-243 16,-10-42-378-16</inkml:trace>
  <inkml:trace contextRef="#ctx0" brushRef="#br0" timeOffset="-11151.837">19309 3186 2107 0,'0'0'322'0,"-10"-27"2"16,10 27-90-16,0 0 5 15,0 0 93-15,25-11-33 16,11 7-36-16,10 4-29 16,-1 0 0-16,11 4-22 0,5-4-53 15,5 4-38-15,-10-8-46 16,0 8-26-16,-5-4-54 0,-16 0 20 15,-4 0 4-15,-31 0-69 16,0 0-254-16,25 0-215 16,-25 0-156-16,0 0-252 0,0 0-190 15</inkml:trace>
  <inkml:trace contextRef="#ctx0" brushRef="#br0" timeOffset="-22983.5928">15250 1327 1829 0,'0'0'249'0,"0"0"-47"15,0 0 46-15,0 0-64 0,10 64-39 16,6 16 17-16,-1 16-15 16,0 10-62-16,0 1-31 0,1 3-31 15,-1 5-23-15,5-5 11 16,1-3-23-16,-1-8-251 16,-10-8-380-16,-5-7-431 0</inkml:trace>
  <inkml:trace contextRef="#ctx0" brushRef="#br0" timeOffset="-22375.3082">14935 2268 1940 0,'-10'-46'247'0,"10"46"-3"16,-5-50-76-16,0 12-71 16,5 38-59-16,15-49-14 15,-15 49-9-15,31-42-30 0,-6 15 28 16,-25 27-13-16,36-11 10 16,-36 11 20-16,35 11-25 0,-35-11 19 15,31 34-18-15,-16 5 2 16,-5 2 18-16,-10 1-15 15,0-42-17-15,-15 50 23 0,-5-8-10 16,20-42-17-16,-36 34 15 16,6-11-5-16,-1-8-10 0,1-3 13 15,-1-16-32-15,1-11 3 16,-1-1 29-16,-4-3-16 16,-1-4 13-16,0 12 6 15,6 3-16-15,-6 12 14 0,6 11-1 16,-1 12-16-16,1 15 8 15,10 4 16-15,-1 7-16 0,11 0 7 16,5 5 34-16,5-9-9 16,5 1-11-16,5-12-11 0,0-8 12 15,-10-30-1-15,11 34 15 16,-11-34 52-16,0 0 44 0,0 0 45 16,0 0-25-16,0 0-75 15,0 0-36-15,0-57-18 0,-5-7-3 16,5-20-11-1,-6-15 4-15,1-12-8 0,-5 4 6 16,0 8 1-16,0 12-4 16,0 11-6-16,-5 15-5 0,-1 11-47 15,1 12-161-15,15 38-205 16,-36-27-262-16,11 12-262 0</inkml:trace>
  <inkml:trace contextRef="#ctx0" brushRef="#br0" timeOffset="-22195.5238">14681 1605 1788 0,'31'-4'276'16,"-1"-4"-73"-16,6 1-102 15,4 3-37-15,1 0-33 0,0 0-31 16,-16 0-115-16,-25 4-309 15,0 0-314-15</inkml:trace>
  <inkml:trace contextRef="#ctx0" brushRef="#br0" timeOffset="-21804.0089">14143 1650 1934 0,'0'0'284'0,"0"0"34"0,-20 46-146 15,14 7-67-15,17 16 45 16,4 3 30-16,10 16-44 0,6 3-36 16,-1 16-50-16,-4 0-21 15,-1 0-11-15,-5-5-18 0,-4-10 17 16,-11-5-13-1,-10-10 6-15,-11-13 2 0,-9-14-17 16,-6-12 10-16,-9-11 4 16,-6-12-14-16,0-15 12 0,1-15-12 15,-1-16 15-15,5-11 9 16,1-15-6-16,4-15 14 0,6-8 19 16,9 0 40-16,1 7-46 15,15 9-19-15,5 10-2 0,10 9-15 16,0 3-63-16,-10 42-149 15,26-46-230-15,-26 46-160 0,30-42-304 16</inkml:trace>
  <inkml:trace contextRef="#ctx0" brushRef="#br0" timeOffset="-20259.6377">12299 2222 2628 0,'0'0'194'0,"0"0"123"0,0 0-89 16,0 0-68-16,0 0-44 16,15 34 23-16,-5 4 12 0,0-7 17 15,-5-1 29-15,-10 5 36 16,-20 3-95-16,-11 0-53 0,-19 4-32 16,-22 0-17-16,-9-8-24 15,-11-4 13-15,-4-7-10 0,4-11-5 16,1-9 33-16,9-6-4 15,11-9-25-15,5-7-7 16,20 8 10-16,11-5-17 0,9 1-36 16,16 4-249-16,15 11-242 15,0 0-202-15,0 0-224 16,0 0-150-16</inkml:trace>
  <inkml:trace contextRef="#ctx0" brushRef="#br0" timeOffset="-21579.9962">13345 1544 2166 0,'0'0'297'15,"0"0"21"-15,0 0-82 16,-5 61-103-16,10 7-43 0,5 12-44 16,1 4-27-1,4 7 4-15,0-3-29 0,-5 4-148 16,0-12-354-16,-5-4-397 15</inkml:trace>
  <inkml:trace contextRef="#ctx0" brushRef="#br0" timeOffset="-20798.9929">13107 1330 2331 0,'60'-15'244'0,"-4"-4"-109"16,-5 4-54-16,-10-4-47 15,-1 4-22-15,-4 7-186 0,-36 8-335 16,25-8-404-16</inkml:trace>
  <inkml:trace contextRef="#ctx0" brushRef="#br0" timeOffset="-20611.2779">12873 1711 2479 0,'0'0'343'16,"0"0"-16"-16,0 0-140 0,0 0-78 15,0 0-64-15,0 0-23 16,-5 31-25-16,5-31-284 0,0 0-373 16,0 0-463-16</inkml:trace>
  <inkml:trace contextRef="#ctx0" brushRef="#br0" timeOffset="-20995.8873">13203 1963 1493 0,'0'0'325'0,"0"0"-50"16,0 0-93-16,10 49-57 0,-5-11-82 15,-10-3-4-15,5-35-21 16,-10 53-18-16,10-53 12 0,-30 46-12 16,30-46-3-16,-36 23 10 15,6-16-10-15,30-7 3 0,-41-15 4 16,10-8-21-16,6-11 4 15,0 3 15-15,4 1-17 0,21 30 27 16,-20-31-10-16,20 31-6 16,0 0 10-16,0 0-13 0,-36 16 16 15,36-16-21 1,-35 61 19-16,4 0-2 0,16-8-10 16,5 0 54-16,5-3-18 15,10-8 12-15,10-4-3 0,16-12-15 16,-1-3-8-16,16-15-14 15,0-8-3-15,4-8 14 0,1-3-18 16,-10-1 13-16,-11 1-14 16,-30 11 5-16,31-11 24 0,-31 11 1 15,0 0-16-15,0 0 1 16,0 0-25-16,-31 15 32 16,-9 4-22-16,-11-4 8 15,0-3-3-15,-5-5 0 0,0-3 21 16,6-4 18-16,-1-8 34 15,10-7 30-15,6-12-43 0,4-7-9 16,6-12-26-16,4-7 4 16,1-8-5-16,5 0-17 0,10-4-7 15,-5 1 8-15,10 7-46 16,-6-8-200-16,6 8-222 0,0-4-383 16</inkml:trace>
  <inkml:trace contextRef="#ctx0" brushRef="#br0" timeOffset="-20103.541">11776 3037 2592 0,'15'38'415'0,"-15"-38"-17"0,0 0-158 16,0 0-114-16,15 35-63 16,-15-35-126-16,0 0-267 15,0 0-466-15</inkml:trace>
  <inkml:trace contextRef="#ctx0" brushRef="#br0" timeOffset="-18395.5892">16078 1921 2308 0,'0'0'285'0,"26"0"-33"0,19 0-90 15,21 0-31-15,11 4-35 16,-1-1-57-16,0-3-13 16,-10 4-1-16,-10 4-20 15,-15-4-8-15,-11 0 19 0,-30-4-7 16,0 0-23-16,-10 30-37 15,-15-3-39-15,-16-1-16 16,-15 5 5-16,-10-1 47 0,-5 5 20 16,0-1 7-16,5 0 27 15,5-3 0-15,10-8-6 0,10-4 59 16,11 0 34-16,30-19 4 16,0 0-18-16,-31 11 15 0,31-11-11 15,0 0 147 1,0 0-28-16,0 0-57 0,0 0-35 15,51 27-12-15,-5-12-15 16,5-11-34-16,10-4-33 0,-5 0-19 16,10-8-240-16,-11 1-296 15,6-1-411-15</inkml:trace>
  <inkml:trace contextRef="#ctx0" brushRef="#br0" timeOffset="-19659.5477">10683 2009 3084 0,'0'0'426'0,"0"0"82"16,0 0-206-16,0 0-129 15,0 0-107-15,0 0-34 16,0 0-220-16,0 0-303 0,0 0-213 16,0 0-336-16</inkml:trace>
  <inkml:trace contextRef="#ctx0" brushRef="#br0" timeOffset="-19843.8718">10739 2492 3279 0,'0'0'487'0,"10"50"116"16,-10 11 67-16,-15 4-83 16,-5 7-148-16,-6 4-164 15,-4 0-134-15,-6 1-48 0,1-5-73 16,-6-7 16-16,6-4-119 16,4-16-346-16,1-6-470 0,4-20-140 15,26-19-237-15,-35-8-140 16</inkml:trace>
  <inkml:trace contextRef="#ctx0" brushRef="#br0" timeOffset="-19447.4805">10490 2557 2332 0,'-25'38'502'0,"0"-3"-55"0,-1 3-77 15,1 7-62-15,-6 5 18 16,6 7-25-16,-6 8-146 16,-4 0-82-16,-6 7-31 0,1 0-26 15,-6-7-268-15,5 0-224 16,1-12-163-16,-1-15-346 15,10-11-196-15</inkml:trace>
  <inkml:trace contextRef="#ctx0" brushRef="#br0" timeOffset="-19184.0869">9830 2039 2462 0,'0'0'296'0,"0"0"-49"16,30 27-102 0,-30-27 32-16,36 64-43 0,-6-3 75 15,-9-3-2-15,-6 3 11 16,0 3 16-16,-10-3-33 0,0 8-23 16,-10-1-56-16,-10 1-55 15,-5-4-56-15,-6 3 2 0,-9 1 5 16,-6-8-198-16,1-4-258 15,-6-11-75-15,0-8-130 0,5-15-299 16</inkml:trace>
  <inkml:trace contextRef="#ctx0" brushRef="#br0" timeOffset="-6928.5967">20711 172 1179 0,'0'0'206'15,"0"0"4"-15,0 0 18 16,0 0-94-16,0 0-25 0,0 0-29 16,0 0 134-16,0 0-55 15,0 0-68-15,16 61-18 16,-11 0-8-16,-5 0-22 0,-5-4 12 15,-11 0-20-15,-4-3-25 16,-11-5 9-16,-9 1 0 0,-1-16-19 16,6-4 5-16,-1-11 17 15,6-3 74-15,30-16-11 16,-26-12 6-16,26 12-8 16,-25-34-7-16,10-8 12 0,9 8 27 15,1-8 21-15,5 42-40 16,0-38 10-16,0 38-30 15,0 0-48-15,0 0-3 0,0 0-11 16,0 0-24-16,0 0 4 16,0 0 26-16,0 0 34 0,0 0 114 15,0 0-46-15,11 65 113 16,4-1 33-16,0 1-50 0,5 11 52 16,1 8 78-16,-1 0-100 15,5 0-97-15,-4 0-72 16,4-8-34-16,-5-8-7 15,1-3-62-15,-1-12-569 0,-5-3-447 16,-5 3-235-16</inkml:trace>
  <inkml:trace contextRef="#ctx0" brushRef="#br1" timeOffset="-58519.6063">28941-3878 1100 0,'-10'4'351'0,"10"7"33"15,-10 16-38-15,10 11-103 16,10 12-109-16,0 22 46 0,0 8-49 15,5 8-52-15,1 3-39 0,-1 1-11 16,5-5-6-16,-5-3-21 16,1-15-2-16,-1-5 3 0,-5-10-225 15,0-12-308-15,-10-12-186 0</inkml:trace>
  <inkml:trace contextRef="#ctx0" brushRef="#br1" timeOffset="-57939.7138">28733-3699 879 0,'0'0'250'16,"0"0"-11"-16,0 0 58 0,-5 27-41 15,-1 15-8-15,12 11-97 16,-1 12-62-16,5 7 43 0,-10 8-22 15,10-4-43-15,0-3-45 0,5-5 13 16,-10-7-15-16,0-11-20 16,1-4 17-16,-17-8-17 0,-9-8 7 15,0-3-2-15,-11-12 3 0,-14-3-4 16,-11-9-8-16,0-3-20 16,-10-3-23-16,10-9-13 0,0-7 13 15,5-8-2-15,11-7 29 0,9-4 20 16,1-8-13-16,19 1 18 0,1 3-11 15,5 7-6-15,5 35-2 0,5-34 8 16,-5 34 9-16,31-15-14 16,-1 11 20-16,-4 12-9 0,4 3 0 15,-4 8 0-15,4 8-4 0,-5-1 4 16,-14 5 0-16,9-4 20 0,-20 7 35 16,0 0 23-16,-20 4 54 15,-1 0 34-15,-24 4-9 0,-11 0-20 16,-10-4-25-16,-6-3-31 15,-4-1-15-15,-10-7-2 0,0-5-32 16,9-10-17-16,-4-1-5 0,5-11 5 16,10 0 26-16,25-7-9 0,6-5-10 15,4-7-12-15,6-8-6 16,10-3-4-16,4-8 0 0,11-8 13 16,5-7-13-16,6-4 0 0,9-4-9 15,0-4-20-15,6-4-57 16,-6 5-100-16,10 3-150 15,-4 0-178-15,-1 7-193 0,-4 1-149 16</inkml:trace>
  <inkml:trace contextRef="#ctx0" brushRef="#br1" timeOffset="-57616.0136">27981-3920 1429 0,'25'27'421'16,"-25"-27"-79"-16,20 38-83 15,1-11-26-15,-11-1-66 0,-10-26-60 16,0 0-11-16,15 23-9 0,-15-23-31 16,0 0 23-16,0 0 4 0,0 0 32 15,0 0 6-15,0 0-4 16,0 0-29-16,0 0-39 0,0 0-32 15,0 0-4-15,0 0-2 0,0-30-2 16,0 30 0-16,0 0-12 0,0 0 8 16,0 0-13-16,0 0 2 0,-15-23-59 15,15 23-76-15,0 0-92 16,0 0-132-16,0 0-164 0,0 0-219 16,0 0-60-16</inkml:trace>
  <inkml:trace contextRef="#ctx0" brushRef="#br2" timeOffset="-63599.4262">28849-3211 84 0,'0'0'-35'0</inkml:trace>
  <inkml:trace contextRef="#ctx0" brushRef="#br1" timeOffset="-55516.297">26050-3874 1821 0,'0'0'340'0,"0"0"-85"0,0 0-109 16,0 0-44 0,-20 4 110-16,-5 34 51 0,-1 30-62 15,-14 28-32-15,-1 18 9 0,-10 12-19 16,0 11-15-16,1 4-64 15,4-4-44-15,-5 0-6 0,5-7-16 16,-4-20-1-16,14-7-30 16,0-8-151-16,11-19-195 0,0-11-226 15,14-19-201-15,11-46-105 16</inkml:trace>
  <inkml:trace contextRef="#ctx0" brushRef="#br1" timeOffset="-55291.6153">25695-4171 2247 0,'0'0'409'16,"0"0"-99"-16,-21 23-95 15,11 3-60-15,5 5-38 0,5-31-40 16,5 34-14-16,5-7-27 0,-10-27-25 15,11 34-5-15,-11-34-45 16,30 34-286-16,-30-34-359 16,31 42-280-16</inkml:trace>
  <inkml:trace contextRef="#ctx0" brushRef="#br1" timeOffset="-55092.0447">25751-2247 2849 0,'0'0'406'15,"0"0"5"-15,0 0-149 0,-31 23-123 16,31-23-78-16,0 0-29 16,0 0-18-16,0 0-6 15,0 0-266-15,0 0-282 0,0 0-373 16</inkml:trace>
  <inkml:trace contextRef="#ctx0" brushRef="#br1" timeOffset="-56139.3227">24481-3722 1807 0,'-11'-7'320'0,"1"-1"-65"16,10 8-129-16,0 19 128 0,0 19-88 15,10 19-3-15,6 23 12 16,-1 12-57-16,5 7-29 0,-4 4-43 15,9-4-28-15,-5-8-2 16,1 1-3-16,-1-12-13 0,0-8-69 16,-5-11-239-16,-4-11-217 15,4-12-202-15,-15-38-27 0</inkml:trace>
  <inkml:trace contextRef="#ctx0" brushRef="#br1" timeOffset="-55851.47">25131-2918 1366 0,'-31'4'379'15,"6"0"-61"-15,25-4-101 0,-15 23-81 16,15-23-54-16,-15 26-11 16,15-26-13-16,15 27-16 0,-15-27-19 15,20 23-16-15,-5-12 19 0,-15-11 84 16,16 8 20-16,-16-8-31 15,25-15 0-15,-25 15-25 16,20-31-16-16,-10 5 51 0,-10 26-15 16,0-27-15-16,0 27-19 15,0-23-26-15,0 23-24 0,0 0-10 16,0 0-7-16,-30 19-12 0,5 0-148 16,-1 4-182-16,-4 0-295 15,-1 3-323-15</inkml:trace>
  <inkml:trace contextRef="#ctx0" brushRef="#br1" timeOffset="-53111.7855">22276-3844 1211 0,'0'0'172'0,"0"0"-11"0,0 0-103 16,-31-15 5-16,1 11 8 16,-1 16 8-16,6-1-19 0,-5 4-33 15,4 4-31-15,1 4 8 16,-1 4 24-16,11 3 43 0,0 1 15 16,5-1-25-16,5 5-20 15,10 3-10-15,0-4-13 0,10 0-12 16,10-3 16-16,6-4-22 15,-1-1 6-15,1-7-17 0,-6-4 11 16,-25-15 11-16,26 16-11 16,-26-16 68-16,0 0 47 15,0 34-9-15,-16 0-10 0,-14 12 18 16,-16 7 56-16,-10 5-34 16,-5 6-53-16,6 1-3 0,4 0-7 15,10-4-14-15,6-4-25 16,14-4 15-16,11-7-4 0,10 0-9 15,10-8 1-15,-10-38-22 16,51 46-3-16,0-20-8 0,5-7 8 16,10-15-19-16,-5 0 15 15,0-8-21-15,5-11-70 0,0-8-142 16,-5-8-200-16,0-3-90 16,0-12-123-16,-5 5 10 15</inkml:trace>
  <inkml:trace contextRef="#ctx0" brushRef="#br1" timeOffset="-52831.015">22713-2979 1186 0,'0'0'155'0,"0"0"-26"0,0 0 132 16,0 0-41-16,0 0-15 16,0 0-66-16,0 0-60 0,0 0-28 15,0 0-15-15,0 0-29 16,0 0 22-16,0 0-10 15,0 0 36-15,0 0 16 0,0 0 108 16,0 0-21-16,0 0-47 16,0 0-37-16,0 0 2 0,10-23 2 15,-10 23 24-15,0-22-30 16,0 22-15-16,-10-23-34 0,10 23-5 16,0 0-26-16,-26 0 18 15,1 7-126-15,0 5-213 0,25-12-381 16,0 0-292-16</inkml:trace>
  <inkml:trace contextRef="#ctx0" brushRef="#br1" timeOffset="-52359.5049">22835-4156 2312 0,'0'0'372'0,"0"0"-57"16,0 0-85-16,0 0-86 0,10 46-60 15,5-8-42-15,0-4-16 16,6-3-22-16,-21-31-14 0,25 34-333 16,-25-34-353-16,0 0-343 15</inkml:trace>
  <inkml:trace contextRef="#ctx0" brushRef="#br1" timeOffset="-52575.6506">23485-3935 2091 0,'-25'34'342'0,"4"31"-50"16,-4 26-99-16,5 24-51 0,-1 14 10 15,1 12-43-15,-6 4-11 16,1 7-39-16,-5 1-20 16,-1-1-16-16,-4-3-7 0,-1-8-10 15,-5-12-2-15,6-14-173 16,4-24-182-16,6-15-258 0,0-26-285 15</inkml:trace>
  <inkml:trace contextRef="#ctx0" brushRef="#br1" timeOffset="-52130.7852">23480-2358 3484 0,'0'0'599'15,"-15"46"-98"-15,15-46-244 0,0 0-99 16,0 0-61-16,0 0-32 16,0 0-35-16,0 0-59 0,0 0-364 15,0 0-286-15,0 0-284 0,0 0-372 16</inkml:trace>
  <inkml:trace contextRef="#ctx0" brushRef="#br1" timeOffset="-42767.6807">20249-3665 1487 0,'0'0'346'0,"0"0"92"0,0 0-133 16,-15 31-53-16,0 22-26 16,-1 16-40-16,6 22-21 0,-5 8 25 15,0 16-10-15,-1 7-15 16,1 3-41-16,-5 5-48 0,-6 3-33 15,-4 1 4-15,-6-5-26 16,-4 1-13-16,-1-8-6 0,0-16-53 16,1-3-250-16,4-15-191 15,6-20-318-15,9-18-323 16</inkml:trace>
  <inkml:trace contextRef="#ctx0" brushRef="#br1" timeOffset="-42250.757">20219-1946 2507 0,'-16'53'409'16,"1"-7"-80"-16,10-4-140 16,5-42-105-16,-15 42-43 15,15-42-13-15,0 0-24 0,-16 42-200 16,16-42-336-16,0 0-714 16</inkml:trace>
  <inkml:trace contextRef="#ctx0" brushRef="#br1" timeOffset="-42418.8764">19639-3691 2269 0,'0'0'398'16,"-20"-12"-48"-16,20 12-132 16,0 0-105-16,0 0 23 0,0 0-8 15,5 23-43-15,-5-23-45 16,15 34-26-16,1-7 3 15,4-4-95-15,-5 0-217 0,-15-23-221 16,41 49-195-16,-1 5-180 16</inkml:trace>
  <inkml:trace contextRef="#ctx0" brushRef="#br1" timeOffset="-43039.5623">19243-2579 1284 0,'0'0'191'15,"0"0"-47"-15,36 31-47 0,-36-31-65 16,35 15 24-16,-35-15 88 16,0 0 68-16,31-4 10 0,-31 4 0 15,0 0 36-15,0 0-11 16,0 0-40-16,15-34-19 0,-15 34-30 16,0 0-76-1,0 0-41-15,0 0-16 0,-36-15-28 16,36 15 6-16,-40 15 12 15,40-15-50-15,-31 27-138 0,31-27-165 16,0 0-142-16,0 0-186 16,0 0-94-16</inkml:trace>
  <inkml:trace contextRef="#ctx0" brushRef="#br1" timeOffset="-43347.6236">19040-3657 1066 0,'0'-31'236'0,"5"5"19"0,-5 26-39 15,5-23-73-15,-5 23 1 16,0 0 16-16,26 8-8 0,-6 18-49 16,-5 12-23-16,5 23 5 15,-4 11-3-15,-1 11 35 16,-5 8-14-16,0-3-41 0,-5-9-26 15,-5-7-16-15,-5-7-14 16,0-8 0-16,-5-12 7 16,0-7 3-16,10-38-16 0,-26 34-4 15,1-15 17-15,-5-15-9 16,4-4-16-16,-4-7 27 0,-1-9-9 16,-4-3-3-16,-1 0 55 15,-5 0-23-15,6 12-13 0,-6 11-8 16,1 18 15-16,-6 16 31 15,-5 15 6-15,5 12-7 16,6 3-5-16,4 8-28 0,11 4 9 16,9-8-29-16,11 4 16 15,10-12-22-15,11-7 0 0,9-4 0 16,11-15 7-16,4-7-11 16,1-12-71-16,5-8-139 0,-6-15-291 15,6-15-342-15</inkml:trace>
  <inkml:trace contextRef="#ctx0" brushRef="#br1" timeOffset="-41011.3862">17699-3931 2211 0,'-10'30'323'15,"0"31"-54"-15,-1 31-41 16,1 26-7-16,-5 26-34 0,5 13 31 15,-5 14-51-15,-1 4-63 16,-9 8-53-16,-6 12 1 0,-4-5-38 16,-1-3-6-16,1-16-81 15,4-18-252-15,6-20-240 0,-1-30-451 16</inkml:trace>
  <inkml:trace contextRef="#ctx0" brushRef="#br1" timeOffset="-40799.549">17049-3794 2820 0,'-21'-31'223'15,"21"31"25"-15,0 0-71 0,0 0-100 16,0 0-18-16,0 0-47 15,0 0-25-15,26 35-277 0,-26-35-384 16,30 26-461-16</inkml:trace>
  <inkml:trace contextRef="#ctx0" brushRef="#br1" timeOffset="-41255.3487">17069-2487 2621 0,'0'0'314'16,"-15"42"-81"-16,15-42-110 0,0 0-43 16,0 0-34-16,0 38-10 15,0-38-22-15,0 0 10 0,0 0 27 16,0 0 93-16,0 0 49 16,0 0-104-16,0 0-31 0,0 0-7 15,-5-42-3-15,5 42 34 16,-16-46 17-16,16 46 9 0,0 0-62 15,0 0-10-15,0 0-5 16,-30-4-38-16,30 4 7 16,-41 35 15-16,41-35-86 0,-30 53-250 15,9-11-151-15,21-42-206 16,0 0-272-16</inkml:trace>
  <inkml:trace contextRef="#ctx0" brushRef="#br1" timeOffset="-41599.407">16652-3486 2127 0,'0'0'404'0,"0"0"-78"16,-10-22-155-16,10 22-75 16,0 0-64-16,0 0-13 0,-5 45 13 15,-5 12-2-15,5 12-11 16,-5 0 56-16,0 7-34 0,-1-11-7 15,-14-4-25-15,0-8 1 16,-11-11 6-16,0-8-10 16,-4-7-6-16,-6-12 9 0,11-11-9 15,-1-8 35-15,0-11 21 16,11-8-18-16,0-4 17 0,4-3-18 16,6-4-1-16,0 3 56 15,15 31-8-15,-10-30-46 0,10 30-17 16,0 0-21-16,0 0 3 15,0 0 12-15,5 45-15 0,5 12 17 16,10 16 114-16,1 3 20 16,4 8-9-16,11 3-61 0,-1-3-38 15,1 0-9-15,-1-4-34 16,-4 0 12-16,4-4-7 16,-9-7-251-16,-1-16-252 15,-10-3-273-15,-15-50-344 0</inkml:trace>
  <inkml:trace contextRef="#ctx0" brushRef="#br1" timeOffset="-213603.5035">7447-2087 1253 0,'0'0'215'0,"26"23"35"16,-26-23 25-16,0 0-43 0,20 38-40 15,-20-8 8-15,-15 4-23 16,-5-3-10-16,-16-1 0 16,-10 1-24-16,-5-1-24 0,-9-3-15 15,-7 0-6-15,-4-8 8 16,-5-4 0-16,0-4-4 0,0-11-29 15,-6-3 25-15,11-9-18 16,10 1 1-16,11-1-11 0,4 1-21 16,10 0-11-16,36 11-21 15,-35-16-6-15,35 16-8 0,0 0-64 16,-26-11-160-16,26 11-134 16,0 0-141-16,0 0-264 15,0 0-217-15</inkml:trace>
  <inkml:trace contextRef="#ctx0" brushRef="#br1" timeOffset="-213423.4928">6960-1272 2301 0,'0'31'329'0,"0"-31"36"0,0 0-131 16,0 0-121-1,0 0-64-15,0 0-26 0,0 0-190 16,0 0-457-16,0 0-608 16</inkml:trace>
  <inkml:trace contextRef="#ctx0" brushRef="#br1" timeOffset="-212451.2862">6335-2655 1141 0,'0'0'123'0,"0"0"85"16,0 0 7-16,0 0-56 0,-5 42-31 16,15 4 4-16,5 7-27 15,-5 0-9-15,6-3-33 0,-6-4-21 16,-5-1 0-16,0-7 22 16,-10-3-23-16,5-35-5 0,-31 38-23 15,-4-11-4-15,-1-5-15 16,6-14-12-16,9-8-2 0,21 0-26 15,0 0 16-15,-20-50 3 16,20-7 3-16,15-4-7 0,16-11 22 16,4 7-32-1,1 4 13-15,-6 12 23 0,1 11 13 16,-11 11-6-16,-20 27 78 16,0 0 15-16,0 0-23 0,0 0-53 15,0 0-12-15,-35-4 17 16,-16 23-16-16,-5 12-20 0,0 7 23 15,-5 7 25-15,10 1-2 16,6 0 9-16,9 0 2 0,11-8-3 16,9-4-15-16,6-3 10 15,10-31-1-15,10 30-12 0,-10-30-12 16,31 30 1-16,-1-14 5 16,-30-16-10-16,41 4-5 15,-16-8 8-15,-25 4 17 0,36-19 22 16,-36 19 31-16,0 0 33 15,0 0-21-15,0 0-37 16,0 0-19-16,0 0-8 0,-41 26 28 16,-20 20 50-16,-10 19 23 15,-5 3-28-15,-5 1-23 0,10 3-14 16,5 1-29-16,5-8-36 16,15-5 9-16,10-6-4 0,6-12-31 15,5-8-242-15,25-34-160 16,0 0-252-16,0 0-298 15</inkml:trace>
  <inkml:trace contextRef="#ctx0" brushRef="#br1" timeOffset="-211724.1864">5715-2472 765 0,'0'0'184'0,"0"0"38"0,-30 0 23 16,30 0-47-16,-21-4-78 16,21 4-46-16,-30-7-6 15,30 7 8-15,0 0 1 0,0 0-15 16,-20-31-30-16,20 31-17 15,-6-38-7-15,12-4-8 16,9 8 10-16,5 7-24 0,5 4 11 16,-4 0 8-16,4 12-14 15,-4 3 9-15,-21 8 9 0,25 12 5 16,-25-12-5-16,25 26 18 16,-25-26 53-16,16 46 7 0,-16 0 55 15,-11 0 9-15,-9 7 12 16,-15 12-18-16,-6 3-20 0,-10 8 0 15,-10 8 13-15,0 0-27 16,-10 4-24-16,5-4-14 16,0-4-21-16,5-8-38 15,10-11-5-15,16-8 7 0,-1-11-10 16,16-11-21-16,20-31-69 16,0 0-120-16,0 0-172 0,0 0-348 15,0 0-169-15</inkml:trace>
  <inkml:trace contextRef="#ctx0" brushRef="#br1" timeOffset="-211395.1506">5614-3413 1753 0,'0'0'268'0,"0"0"40"15,0 0-94-15,-16 27-76 16,16-27-66-16,0 0-3 0,0 0-2 16,10 30-20-16,-10-30-23 0,0 0-2 15,16 8 8-15,-16-8-2 16,20-23 10-16,-10 0 11 0,0-4-8 16,-5 1 27-16,-5-5-13 15,0 8 0-15,0 23-1 0,-5-23-21 16,5 23-15-1,0 0-18-15,0 0 0 0,0 0 2 16,-30 35 6-16,4 3-8 16,16 4-32-16,-5-8-205 0,10 8-311 15,-5-8-380-15</inkml:trace>
  <inkml:trace contextRef="#ctx0" brushRef="#br1" timeOffset="-218737.5392">10953-2858 1567 0,'0'0'399'0,"-16"38"6"0,-4 20-107 15,-5 26-84-15,-6 15-33 16,-4 23-65-16,9 8-31 16,1 0-45-16,4 0-9 0,16-8-15 15,0-3-11-15,10-12-5 16,0-8-187-16,6-7-233 0,-6-12-314 16,5-11-133-16</inkml:trace>
  <inkml:trace contextRef="#ctx0" brushRef="#br1" timeOffset="-218092.0563">10252-1868 1280 0,'0'-61'227'16,"5"-1"70"-16,10-3-30 15,0 8-108-15,5 4-88 0,6 11-37 16,-1 19-13-16,6 7 2 16,-6 13 6-16,6 18 17 0,-31-15-1 15,35 53-23-15,-9 1-12 16,-6-1 7-16,-15-3 5 0,0 0 2 16,-10-4-6-16,-10-1-10 15,-11-6 5-15,-4-1-21 0,-11-8 23 16,-5-14-15-16,1-1-8 15,-6-11-6-15,0-12 4 16,5-7-4-16,1 0 3 0,-1-8 11 16,10 4 0-16,1-4-9 15,9 3-1-15,1 9-1 16,0 7 8-16,-6 12-2 0,1 15-4 16,-1 11 24-16,1 12 7 15,4 11 3-15,11 4 6 0,0 4-12 16,10 0-8-16,5 0-4 15,0-7 8-15,5-1-3 0,0-15-12 16,0-4-10-16,-5-38 15 16,5 35 12-16,-5-35-25 15,0 0 11-15,0 0 17 0,0 0-28 16,0 0 2-16,-10-54-7 16,-5-3 9-16,5-1 12 0,-6 1-8 15,1 0-15-15,0 3 8 16,-5 5 23-16,4-1 3 0,1 0 17 15,0 1 17-15,5-5-5 16,-1 1 4-16,1-1-5 0,5-7-6 16,0-12-29-16,5-3-1 15,0-12-1-15,0-11-15 0,5-4-5 16,0-1 15-16,0 9-15 16,0 11-80-16,1 19-109 0,-12 11-181 15,6 12-209-15,-5 12-198 16</inkml:trace>
  <inkml:trace contextRef="#ctx0" brushRef="#br1" timeOffset="-217899.64">10119-2720 1741 0,'51'-16'173'0,"-10"5"-58"0,5-1-41 16,-11 5-70-16,-35 7-270 15,41-12-301-15</inkml:trace>
  <inkml:trace contextRef="#ctx0" brushRef="#br1" timeOffset="-217483.4735">9337-2885 2066 0,'0'0'209'15,"0"0"-16"-15,-20-4-45 0,20 4 71 16,-15 65-89-16,10 19-28 15,-1 20 15-15,6 22-1 0,0 11-20 16,0 8-22-16,-5 5-22 16,0 2-28-16,-5-10 8 0,0-9-26 15,-5-14 16-15,-11-12 8 16,6-19-10-16,-10-16 9 0,-6-14-16 16,-10-20 20-16,1-11 36 15,-1-24-13-15,0-10 19 16,5-16 2-16,1-15-19 15,9-12 3-15,6-15 3 0,5-15-34 16,9-8 1-16,11-8-22 16,6 1 12-16,4 11-18 0,5 7-7 15,0 12-15-15,5 8 16 16,1 15-68-16,-1 4-214 0,-20 38-151 16,0 0-360-16,26-46-401 15</inkml:trace>
  <inkml:trace contextRef="#ctx0" brushRef="#br1" timeOffset="-215899.5513">8687-2903 1053 0,'0'0'66'0,"-20"61"214"15,4 8 68-15,1 11-50 0,0 15-94 16,0 16-69-16,4 7-13 15,1 4 9-15,0 0-59 16,0-8-36-16,0-4-21 0,-5-10-22 16,-1-13-184-16,-4-11-242 15,0-15-236-15</inkml:trace>
  <inkml:trace contextRef="#ctx0" brushRef="#br1" timeOffset="-215067.5639">8423-3375 2705 0,'0'0'209'0,"15"27"17"0,-15-27-91 15,0 0-60-15,0 0-108 16,0 0-117-16,0 0-196 0,0 0-313 15,0 0-240-15</inkml:trace>
  <inkml:trace contextRef="#ctx0" brushRef="#br1" timeOffset="-215291.9997">8316-2259 1031 0,'5'50'214'0,"0"-4"-17"0,-5-8-30 15,0-38-73-15,-5 49-35 16,5-49-37-16,-10 46 12 0,10-46-14 16,0 0-7-16,-30 27-9 15,30-27-4-15,-41 3-27 0,15-6 17 16,26 3-14-16,-35-23 18 16,4-4 8-16,31 27-9 15,-30-27-1-15,30 27 15 0,0 0-15 16,-31-19 8-16,31 19-6 15,0 0 30-15,-30 23 9 16,30-23 4-16,-25 42 0 0,25-42 11 16,-11 46-9-16,11-46 2 15,0 42-24-15,0-42 13 0,16 38-23 16,-16-38 0-16,30 30-3 16,-30-30 2-16,36 16-28 0,-36-16 22 15,0 0-8-15,20 19 52 16,-20-19 12-16,0 0 9 0,0 0-10 15,-25 42-15-15,-6-16 9 16,-4-7-20-16,-6 0-5 16,0-3 8-16,1-9 35 0,-1-3 23 15,11-4 11-15,-1-4 3 16,6-7-10-16,25 11-28 0,-26-31-21 16,6-3-13-16,10-12-15 15,5-15-13-15,5-7 4 0,5-20-12 16,0-11 4-16,5 0-15 15,-5 4-34-15,5-1-134 0,0 5-154 16,-4 0-248-16,4 11-161 16</inkml:trace>
  <inkml:trace contextRef="#ctx0" brushRef="#br1" timeOffset="-214222.982">7971-2746 1100 0,'0'0'234'0,"0"0"-19"0,0 0-43 16,20-19-60-16,-20 19-56 16,36-19-36-16,-6-1-4 15,-5 9-10-15,-25 11 15 0,26-15-18 16,-26 15-40-16,30-8-119 16,-30 8-102-16,26-7-68 0,-26 7-7 15,25 0-49-15</inkml:trace>
  <inkml:trace contextRef="#ctx0" brushRef="#br1" timeOffset="-213995.3292">7823-2430 873 0,'0'0'302'16,"0"0"13"-16,0 0-61 0,-5 42-90 16,5-42-55-16,5 42-54 15,-5-42-32-15,0 0-7 0,16 42-108 16,-16-42-240-16,0 0-235 16</inkml:trace>
  <inkml:trace contextRef="#ctx0" brushRef="#br1" timeOffset="-211083.472">5045-2872 2307 0,'0'0'210'16,"0"0"96"-16,0 0-82 0,15 65-64 15,15-4-39-15,1 7-15 16,9 5 1-16,-4-5-12 0,-11-3-15 16,1-8-19-16,-16 4 6 15,-15 4-9-15,-21-4-42 0,-9 0-4 16,-21 0-1-16,-15-4 6 16,5-8-28-16,-5-3-126 15,5-12-140-15,5-3-133 0,5-8-274 16,15-12-319-16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09.64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55F3E93-88E5-4E9B-98C4-949679A7E7BE}" emma:medium="tactile" emma:mode="ink">
          <msink:context xmlns:msink="http://schemas.microsoft.com/ink/2010/main" type="inkDrawing" rotatedBoundingBox="2560,9643 15338,10526 15322,10763 2543,9880" shapeName="Other">
            <msink:destinationLink direction="with" ref="{F2E5D641-B109-403A-B9AC-93FCB5FFA5BB}"/>
          </msink:context>
        </emma:interpretation>
      </emma:emma>
    </inkml:annotationXML>
    <inkml:trace contextRef="#ctx0" brushRef="#br0">0 0 676 0,'41'16'30'16,"10"-5"20"-16,10-3 17 15,10-1-14-15,5 5 24 0,10-1-55 16,16 4-5-16,10 1 10 16,10-1-23-16,15 8 31 0,20-4-3 15,16-8-35-15,20 1-20 16,15-1 23-16,6-3 0 0,24-1 12 16,16 5-1-1,21 3-21-15,25-4 26 0,-11-7-42 16,21-4-5-16,0 0 58 15,10-4-44-15,10 4 11 0,0 0 54 16,6 8 10-16,9 7 34 16,16 4-75-16,10 8-27 0,4 7 40 15,-4-3-30-15,5-1-11 16,10 1 6-16,-5 7-46 0,0-4 11 16,-10 8 12-16,-5 4 0 15,0 3 31-15,-16 1-6 16,-4-1-14-16,-11 1 14 15,-10-4-6-15,0-8-91 0,-5-4-49 16,-5-7-67-16,-5-5-4 16,-10-6 55-16,-1 3 54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0:57.7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10109 5304 1437 0,'0'0'301'0,"0"0"-32"0,-15-27-87 16,15 27-61-16,0 0 28 16,0 0 69-16,0 61-82 0,5 16-31 15,5 10-31-15,6 12-27 16,-1 0-26-16,0-3-10 16,-10-5-11-16,0 1 0 0,-10-5-7 15,0-3-257-15,-10-4-249 16,0-4-264-16</inkml:trace>
  <inkml:trace contextRef="#ctx0" brushRef="#br0" timeOffset="776.7805">9835 4782 1982 0,'66'-38'363'0,"0"4"-48"15,-5-4-118-15,-5 3-98 0,-5 9-61 16,-6 3-34-16,-14 4-217 15,-31 19-189-15,0 0-300 0</inkml:trace>
  <inkml:trace contextRef="#ctx0" brushRef="#br0" timeOffset="568.0504">9835 5716 1276 0,'0'0'31'0,"0"0"169"0,0 0-12 16,10 34-73-16,5 0-64 16,-4 8-38-16,-1-4 8 0,0 4-6 15,-5 0 31-15,-5 0-8 0,-10 0-25 16,-5-4 1-16,-6-8-18 16,21-30 9-16,-30 31 6 0,-1-12-11 15,6-19 20-15,-1-4-20 16,1-19-8-16,5-3 21 0,-6-1-1 15,6 0 14-15,10 1 72 16,10 26 14-16,-15-23-7 16,15 23-34-16,0 0-30 0,-26 19-25 15,1 7-4-15,-1 13 2 0,6 6-10 16,5-7-4-16,5 1 0 16,5-5 22-16,0 4-12 15,5-38-15-15,10 38 5 0,-10-38 10 16,15 34-8-16,-15-34-7 0,0 0 17 15,0 0 5-15,0 0 18 16,0 0 69-16,0 0 5 0,0 0-64 16,0 0-17-16,-25 12-7 15,-6-8-17-15,-10-4 0 16,-4-4 19-16,4 4 24 0,-5-8 29 16,11-3 25-16,-6-5-14 0,11-6-36 15,4-9-15-15,1-7-10 16,-1-12-1-16,11-18-20 0,0-16-5 15,5-11 9-15,5-4-1 16,0-12-12-16,5 5-6 0,5 3-51 16,0 4-86-16,0 15-150 0,-5 8-190 15,5 15-261-15</inkml:trace>
  <inkml:trace contextRef="#ctx0" brushRef="#br0" timeOffset="968.4157">9596 5601 2460 0,'0'0'327'16,"0"0"-17"-16,0 0-125 0,0 0-91 15,26 4-41 1,-11-4-59-16,-15 0-251 0,0 0-271 16,25 19-335-16</inkml:trace>
  <inkml:trace contextRef="#ctx0" brushRef="#br0" timeOffset="1147.5878">9683 6584 2357 0,'0'0'109'16,"0"0"-40"-16,0 0-28 0,0 0-124 15,0 0-282-15,10-30-337 16</inkml:trace>
  <inkml:trace contextRef="#ctx0" brushRef="#br0" timeOffset="1612.5547">8773 5929 1638 0,'0'0'380'15,"0"0"-16"-15,0 0-112 0,0 0-108 16,0 0-32-16,0 0 64 16,5 27 87-16,-5-27-90 0,0 0 18 15,0 0 74-15,0 0 111 16,-20 42-64-16,-5-4-72 16,-21-8 8-16,-10 1-66 0,-15-1-8 15,-10-7-57-15,-1 0-40 0,-4-8 34 16,0-7-39-16,-1-4 1 15,1-8-10-15,5-12-17 0,-1 1-40 16,11 0 31-16,15-4-5 16,11 8-11-16,9-1-10 0,11 1-11 15,25 11-22-15,0 0-90 16,-26-8-404-16,26 8-244 0,0 0-65 16,0 0-153-16,0 0-22 15,16 27 31-15</inkml:trace>
  <inkml:trace contextRef="#ctx0" brushRef="#br0" timeOffset="1776.1664">8164 6744 2465 0,'0'0'365'16,"20"35"9"-16,-20-35-62 0,0 0-25 15,0 0-43-15,41 22-115 16,-41-22-60-16,30 12-73 0,-30-12-310 15,0 0-235-15,0 0-477 0</inkml:trace>
  <inkml:trace contextRef="#ctx0" brushRef="#br0" timeOffset="-2156.7046">12162 4801 1630 0,'5'42'251'0,"5"19"-3"16,0 19-43-16,0 12-71 16,0 10-61-16,1 9-36 15,-1-4-25-15,-5-5-7 0,5-2 7 16,0-13-81-16,-5-7-416 16,0-11-312-16</inkml:trace>
  <inkml:trace contextRef="#ctx0" brushRef="#br0" timeOffset="-1391.6561">11420 5087 1679 0,'30'-8'354'15,"6"1"-74"-15,5-5-144 16,4-3-69-16,1 0-19 0,0 7-82 16,-11 1-235-16,-4-1-278 0,-31 8-182 15</inkml:trace>
  <inkml:trace contextRef="#ctx0" brushRef="#br0" timeOffset="-1559.6355">11837 5899 1937 0,'-16'-23'290'16,"1"-4"-31"-16,0 0-80 0,5-11-92 15,10-4-59-15,0 0-2 16,10-7-6-16,5-1-27 0,0 16 9 16,6 0-2-16,-21 34-11 15,0 0 19-15,30-4-3 0,-10 23 6 16,-4 15-2-16,-6 12-9 16,-5 11 21-16,-10 0-16 0,0-3 1 15,0-1 8-15,-6-7-14 16,-4-4 4-16,-5 0 6 0,0-12-13 15,-16-3 13-15,6-8-10 16,-6-8 11-16,0-7-16 0,-4-8 0 16,4-7 2-16,1-8 10 15,-1-8-11-15,-5-7 11 0,6-1-7 16,4 9 5-16,11-1 25 16,0 12-16-16,20 15-17 0,-21 11-1 15,1 20 4-15,5 11 6 0,0 15-10 16,-1 0-1-16,6 0-3 15,5 0 8-15,0-3 0 0,5-12 6 16,0-1 5-16,0-6-4 16,0-35 6-16,5 30 60 15,-5-30 56-15,0 0 52 0,0 0 59 16,0 0-17-16,0 0-120 0,0 0-51 16,-10-30-26-16,0-16-3 15,0-7-4-15,0-20-13 0,-1-18-6 16,1-16 13-16,0-7-13 0,0 0-5 15,0 11 13-15,0 19 5 16,5 11-25-16,-6 16-79 0,6 12-141 16,0 14-184-16,5 31-301 15,-15-30-272-15</inkml:trace>
  <inkml:trace contextRef="#ctx0" brushRef="#br0" timeOffset="-1012.388">10744 5323 1631 0,'0'0'316'15,"-10"46"-4"-15,15 11-83 0,10 19-26 16,6 16-23-16,9 11 14 16,1 7-47-16,4 1-60 15,-4 10-27-15,-6-2-29 0,1 3-22 16,-16-4 13-16,0-4-2 0,-15-15 13 16,-10-15 34-16,-11-4-16 15,-4-19-32-15,-6-12 0 0,-4-11 63 16,-1-15 14-16,0-15-25 0,1-12 2 15,-1-15-12-15,5-11-5 16,6-20-18-16,5-19-8 0,-1-11-19 16,6-15-11-16,10-4 22 15,10-8-26-15,0 1 11 16,15 11-3-16,10 3-18 0,1 8-9 16,-1 12-194-16,0 11-152 0,-4 11-269 15,-1 8-296-15</inkml:trace>
  <inkml:trace contextRef="#ctx0" brushRef="#br0" timeOffset="3596.7536">12903 5731 1495 0,'-10'-8'302'15,"10"8"-34"-15,-10-7-46 16,10 7-70-16,0 0-65 0,0 0 128 16,15 0 29-16,16-4-40 15,14-4-68-15,6 4-37 0,5-7-34 16,5 3-16-16,-5-3-26 15,-5 3-3-15,-11 1-20 0,-9-1 12 16,-6 8-15-16,-25 0-16 16,0 0-28-16,0 0-94 0,0 0-17 15,-25 38 29-15,-11 0 9 16,-9-3 18-16,-6 3 11 0,-10 4 35 16,0-4 28-16,0 0 5 15,0-4 6-15,5-3 17 0,5-5 6 16,11-7 32-16,4 0 18 15,16-11 6-15,20-8 8 0,0 0 18 16,0 0 88-16,0 0-49 0,20 19-53 16,5-11-21-16,6-5-27 15,5-3-2-15,4 0-18 0,1 0-23 16,-1-7-267-16,1 3-297 0,0-4-308 16</inkml:trace>
  <inkml:trace contextRef="#ctx0" brushRef="#br0" timeOffset="2279.2664">7183 4877 2956 0,'-40'-22'359'16,"-1"3"43"-16,-5 3-71 15,6 9-92-15,-6-1-65 0,10 8-96 16,1 0-31-16,-1 15-34 16,6 12-3-16,-6 11-7 0,-4 15-9 15,4 16-13-15,-5 11-276 16,1 11-128-16,4 12-91 15,1 8-199-15,-1-1-134 0,11 1 50 16</inkml:trace>
  <inkml:trace contextRef="#ctx0" brushRef="#br0" timeOffset="2028.3256">6995 5887 2694 0,'0'0'217'0,"0"0"65"16,0 0-98-16,0 0-70 16,0 0 85-16,21 61-102 0,-11 8-43 15,0 7-36-15,-5 0 7 16,0 0-37-16,-5 0-214 0,-5-3-220 15,0-1-295-15,-5-3-236 16</inkml:trace>
  <inkml:trace contextRef="#ctx0" brushRef="#br0" timeOffset="2660.1463">6589 6253 1161 0,'0'0'353'15,"0"0"-49"-15,0 0-47 16,0 0-85-16,25 23-48 0,-25-23 1 16,0 0-47-16,0 0 43 15,0 0 18-15,5 34-43 16,-10-4-16-16,5-30-37 16,-15 50 1-16,-5-8-17 0,4 4-4 15,-4 3 20-15,5-3 24 16,-5 3-13-16,4 1-6 0,-4-4 31 15,5-8-15-15,-6-4 21 16,21-34-13-16,-20 38-13 0,-5-15-23 16,-1-8 71-16,-4-11 21 15,10-8-52-15,20 4 30 0,-36-38-44 16,11-15-10-16,9-8-9 16,1-19-29-16,10-12-5 0,5 1 0 15,10 0-13 1,0 11-5-16,6 3-83 0,-1 9-187 15,5 11-205-15,0 18-213 16,6 9-139-16,4 15-14 0</inkml:trace>
  <inkml:trace contextRef="#ctx0" brushRef="#br0" timeOffset="2805.5861">6589 6565 2092 0,'0'42'349'16,"0"-42"13"-16,0 0-93 0,0 0-108 15,0 0-94-15,0 0-36 16,15 31-17-16,-15-31-219 0,0 0-281 16,26 19-461-16</inkml:trace>
  <inkml:trace contextRef="#ctx0" brushRef="#br0" timeOffset="27624.4433">6746 9301 1325 0,'0'0'121'0,"0"0"140"0,0 0-91 15,11 42-54 1,-11-42-46-16,20 19-15 0,5-15 3 16,-25-4-10-16,26-12 49 0,-26 12 23 15,20-26-9-15,-20 26 56 16,15-39 2-16,-15 1-58 0,0 4 10 15,0 34 23-15,-10-46-9 0,10 46-51 16,0 0-47-16,-36-23-21 16,-4 35-5-16,-11 30-11 0,0 19 3 15,-10 15 4-15,-5 15-3 0,-5 5-11 16,0 7 7-16,-5 3 0 16,0-7-14-16,4-11 14 0,12-8-334 15,4-15-158-15,15-12-158 0,11-19-103 16</inkml:trace>
  <inkml:trace contextRef="#ctx0" brushRef="#br0" timeOffset="27792.1874">6396 8657 2517 0,'0'0'78'16,"0"0"40"-16,0 0-23 0,0 0-53 15,0 0-32-15,30-23-5 0,-30 23-278 16,36-8-393-16,-6 5-260 16</inkml:trace>
  <inkml:trace contextRef="#ctx0" brushRef="#br0" timeOffset="27280.0037">7198 8592 2395 0,'56'-23'263'0,"15"0"-35"0,1-3-118 16,9-5-57-16,-10-3-26 15,0 4-225-15,-15-1-234 0,-10 12-331 16</inkml:trace>
  <inkml:trace contextRef="#ctx0" brushRef="#br0" timeOffset="27083.9287">7463 9202 833 0,'0'0'321'0,"0"0"127"16,0 0-39-16,0 0-94 0,0 0-70 15,0 0-117-15,0 0-62 0,0 0-26 16,0 0-24-16,0 0-13 15,-31-27 10-15,6 4-21 0,25 23 8 16,-26-34 6-16,6 3-30 16,10 1 17-16,10 0-1 0,10-1-5 15,5 1 13-15,11 7-11 16,4 11 6-16,1 1 14 0,-1 15-6 16,-4 3 1-16,-6 9 35 15,-20-16 17-15,20 38 6 0,-20 11 30 16,-10 1-6-16,-15 3 3 0,-11 12-24 15,-10 3-36-15,-4 9 2 16,-17 6-12-16,-4 9-5 0,0-5-7 16,0-7-14-16,5 0-2 0,0-15 9 15,15-8-11-15,6-7-228 16,4-12-272-16,5-11-349 0</inkml:trace>
  <inkml:trace contextRef="#ctx0" brushRef="#br0" timeOffset="26507.8424">9576 8855 2413 0,'0'0'63'15,"0"0"34"-15,0 0-27 16,0 27 47-16,0-1-55 0,0 1-1 16,-10 4-36-16,-5-1 4 0,-6-3-29 15,1-1 13-15,20-26-13 16,-20 27 14-16,20-27-8 0,-21 15-13 15,21-15 14-15,-20-7-18 16,20 7 0-16,-15-42 14 0,-1-4-16 16,6 0 19-16,0 1 1 0,5 10 38 15,0 1 48-15,5 34-9 16,-10-27-32-16,10 27-17 16,0 0-29-16,0 0 4 0,-31 27-5 15,-4 11-66-15,-1 12-149 0,-4 3-213 16,-1 0-250-16,0 4-107 15</inkml:trace>
  <inkml:trace contextRef="#ctx0" brushRef="#br0" timeOffset="26119.4619">11364 8699 1224 0,'0'0'266'0,"0"0"50"15,0 0-23-15,-10-19-59 16,10 19-62-16,0 0-64 0,0 0-21 15,0 0-35-15,0 0 9 0,0 0 14 16,-5 34-10-16,-10 8-24 16,-6 4-6-16,1 7-8 0,-11 8-9 15,1 4-12-15,0-8 2 0,-1-4-12 16,1-7-2-16,4-12 6 16,6-15-7-16,20-19-1 15,0 0-17-15,0 0-79 0,0 0-32 16,0 0 50-16,-5-38 41 0,5-11 25 15,5-12 10-15,0 0 3 16,5-8-3-16,-10 12 10 0,5 11 16 16,-5 8 54-16,0 38 23 0,0-34-19 15,0 34-18-15,0 0-10 0,0 0-19 16,-20 11-17-16,-11 16-6 16,1 15-1-16,-1 11-11 0,-4 1-239 15,-6 3-427-15,-5 0-285 16</inkml:trace>
  <inkml:trace contextRef="#ctx0" brushRef="#br0" timeOffset="28440.2477">12380 8977 2341 0,'10'-4'324'16,"11"-7"48"-16,9-4-107 0,16-5-89 15,15-2-51-15,10-1-17 0,10 0-45 16,0 8-31-16,-9-1-1 15,-6 1-34-15,-21 8 3 0,-9 3-35 16,-11 0-103-16,-25 4-106 16,0 0-142-16,-30 30-40 15,-16 5 63-15,-15 7 34 0,-10 0-5 16,-5 7-5-16,-6 4 112 0,1 1 108 16,10-5 61-16,-5-3 53 15,20-8 58-15,5-11 58 0,21-4-22 16,30-23 46-16,0 0 265 0,0 0-63 15,0 0-116-15,25 22-81 16,16-18-75-16,15-11-32 0,10-9-30 16,5-3-6-16,10-3-172 0,0-9-238 15,11 1-207-15</inkml:trace>
  <inkml:trace contextRef="#ctx0" brushRef="#br0" timeOffset="29144.0652">13569 9179 2604 0,'0'0'144'0,"15"-31"106"15,21 5-38-15,9 3-87 16,21 4-30-16,16 0-24 0,14-4-18 16,16 8-24-16,10-1-5 0,5 1-24 15,0 8 18-15,0-5-29 16,-5 1-10-16,-16 3-205 15,-14-3-283-15,-11 3-346 0</inkml:trace>
  <inkml:trace contextRef="#ctx0" brushRef="#br0" timeOffset="28868.0723">14138 7975 2235 0,'0'0'239'16,"0"0"-23"-16,0 0-98 0,0 0-43 15,-26 19 40-15,6 19-44 16,-5 12-18-16,4 7-31 16,1 4-16-16,0-4 10 0,10-4-9 15,-1-3-7-15,6-8-3 0,5-8 9 16,0-34-10-16,10 34 6 16,-10-34 5-16,21 23-25 0,9-23 10 15,-4-11-22-15,9-12-20 0,-4-8 22 16,-1-7 22-16,1-4-6 15,-6 4 4-15,-5 4 18 0,-9 7 24 16,-11 27 12-16,0 0 4 16,0 0 9-16,0 0 7 0,0 0 10 15,-31 46-42-15,-10 4-3 16,1 7-18-16,4 0-7 0,-4 0-12 16,4-4 0-16,0 1 6 0,-4 3-202 15,4-4-342-15,6-3-399 16</inkml:trace>
  <inkml:trace contextRef="#ctx0" brushRef="#br0" timeOffset="30019.4113">14549 10242 2340 0,'0'0'180'0,"0"0"85"0,0 0-64 16,0 0-89-16,0 0-51 15,0 0 7-15,26 11-23 0,-26-11-16 16,20 0 4-16,-20 0 39 0,0 0 1 16,0 0 12-16,0 0-30 15,0 0 46-15,20-38 46 16,-20 38 2-16,0 0 1 0,-5-30-41 16,5 30-57-16,0 0-39 0,-30-12-3 15,-6 12-5-15,6 12 4 0,-1-1-43 16,1 4-240-16,9 4-183 15,21-19-330-15,0 0-337 0</inkml:trace>
  <inkml:trace contextRef="#ctx0" brushRef="#br0" timeOffset="29751.847">14199 9453 2000 0,'0'0'260'0,"0"0"44"16,0 0-60-16,0 0-97 16,0 0-65-16,0 0 8 0,0 0-10 15,0 0 46-15,-31 31-7 16,6 3-45-16,-6-4-31 0,-4-3-26 15,-1 4-7-15,1-8-2 0,-6-8-5 16,5 0 3-16,6-11-1 16,5 0 10-16,-11-8 1 0,36 4 3 15,-25-15 7-15,25 15 4 0,0 0 33 16,-16-35 26-16,16 35-17 16,0 0-32-16,0 0-21 0,0 0-8 15,0 0-11-15,0 0 4 0,0 0 32 16,0 0 10-16,0 0-9 15,26 54 2-15,-1 10 19 0,6 9-10 16,-1 7-14-16,6 7-11 16,-1-3-16-16,1-4-7 0,-1-4 6 15,-4-3-16-15,4-16-168 0,-9-7-262 16,-1-16-291-16,-25-34-310 16</inkml:trace>
  <inkml:trace contextRef="#ctx0" brushRef="#br0" timeOffset="30876.5076">16226 8924 1534 0,'0'0'268'0,"0"0"146"16,0 0-37-16,20 26-75 16,16-10-65-16,24-1-82 0,17-11-7 15,9-4-21-15,11-8-46 16,-1 0-28-16,1 1-14 15,-11 3-11-15,-10 0-24 0,-15 0 4 16,-15 4-18-16,-16-3-12 0,-30 3-38 16,0 0-93-16,0 0-105 15,-35 38-21-15,-16-4 49 0,-10 4 19 16,-15-4 29-16,0 4 33 16,-6 1 62-16,1-9 42 0,0 0 29 15,-1-7 4-15,16 0 122 0,16-11 101 16,14-1-3-16,6-3-44 15,14-5-14-15,16-3-36 0,0 0 62 16,0 0 32-16,26 4-33 0,9 4-4 16,16-4-25-16,5 3-17 15,0 5-17-15,10-5-21 16,-5 1-40-16,5 0-30 0,-5-5-7 16,0 1-18-16,-5 0-54 0,-5 4-277 15,-11-5-191-15,1-3-248 16,-6-7-313-16</inkml:trace>
  <inkml:trace contextRef="#ctx0" brushRef="#br0" timeOffset="33104.1485">17922 9270 2090 0,'0'0'330'16,"0"0"-2"-16,0 0-79 0,0 0-27 15,0 0-18-15,41-22-40 16,20 6-22-16,5 5-15 16,15 3 7-16,6 1-14 0,9-1-39 15,1 4-23-15,4 0-30 0,1 1 5 16,5 6-24-16,-11-3-9 15,-4 8-5-15,-6-4 10 0,-5 3-5 16,-15 1-4-16,0 0 18 16,-15-1-8-16,-5-7-15 0,-16 4-6 15,-4 0-19-15,-26-4-159 0,20-4-88 16,-20 4-43-16,0 0-69 16,0 0-150-16,0 0-219 0</inkml:trace>
  <inkml:trace contextRef="#ctx0" brushRef="#br0" timeOffset="32740.3443">18852 8177 624 0,'0'0'117'0,"0"0"19"16,0 0 27-16,0 0-56 15,0 0-3-15,0 0-32 16,0 0 27-16,0 0 20 0,0 0-45 16,0 0-9-16,0 0 21 15,0 0-35-15,0 0 5 0,0 0 14 16,0 0 44-16,20 4-22 15,-20-4-62-15,16 30 14 0,-11 1-15 16,0-1 29-16,-5 1-19 16,-5-1 10-16,5-30 20 0,-11 42-25 15,1-8-3-15,10-34-17 16,-30 38-17-16,4-15-7 16,26-23-9-16,-35 19 25 0,9-11-24 15,1-4 13-15,5-8 7 16,-1-7-27-16,1-9 29 15,-5 1-18-15,9-7-3 0,-4-1 7 16,5 4 38-16,15 23 22 16,-25-19 7-16,-1 15-45 0,-4 16-6 15,-1 11 18-15,1 11 37 16,-6 12-7-16,11-4 4 0,-1-1-5 16,11 5 11-16,5-4-13 0,10-4 12 15,5 4 18-15,10-4 8 16,11-11 25-16,9-4-15 15,6-8-36-15,-1 0-16 0,11-3-14 16,0-12-15-16,5-8-21 16,-10 4-7-16,-6 0 0 0,-9 1 7 15,-31 3-7-15,30-8 3 16,-30 8-6-16,0 0-63 0,0 0-134 16,0 0-155-16,0 0-156 15,0 0-213-15,-30 4-133 0</inkml:trace>
  <inkml:trace contextRef="#ctx0" brushRef="#br0" timeOffset="33440.1573">18451 9408 2682 0,'0'0'284'0,"0"0"34"15,0 0-83-15,0 0-126 16,0 0-55-16,0 0 104 0,5 41 50 16,10 17-17-16,0 14 48 0,0 16-21 15,6 11-81-15,4 7-39 16,-4 9-63-16,-1-5-18 0,0-7-20 15,-5-8 9-15,-4-11-6 16,-1-15-10-16,0-12-106 0,-5-19-301 16,0-11-169-16,-5-27-309 15,0 0-287-15</inkml:trace>
  <inkml:trace contextRef="#ctx0" brushRef="#br0" timeOffset="33776.1311">19035 9949 2106 0,'0'0'375'16,"-26"26"-89"-16,26-26-137 0,-15 46-36 16,10-8-11-16,10-7-3 15,-5-31-26-15,21 38-24 16,-1-16-9-16,5-10-9 0,-25-12-11 15,31 4-1-15,-31-4 31 0,25-8 8 16,-25 8-27-16,0 0-27 16,10-46 3-16,-10 16 8 0,0 30-2 15,-20-34-5-15,20 34 1 16,-36-16 14-16,-4 16 3 0,-1 8-20 16,1 11-6-16,4 4-3 0,11-8-4 15,25-15 7-15,-26 19-7 16,26-19-20-16,0 0-115 0,0 0-191 15,26 23-243-15,14-23-301 16</inkml:trace>
  <inkml:trace contextRef="#ctx0" brushRef="#br0" timeOffset="34280.2725">20295 9168 2301 0,'0'0'252'0,"0"0"36"16,-31-8-95-16,31 8-86 0,0 0-51 15,0 0-28-15,0 0 154 16,0 0 20-16,0 0-8 0,0 0-42 15,36 34-49-15,4-15-28 16,1 0-39-16,15-7-10 0,-5-1-19 16,5-7 6-16,-6 4-8 0,-4-5-5 15,-10 1-3-15,-6 0-7 16,-30-4 15-16,31 4-59 0,-31-4-34 16,0 0-87-16,0 0-85 15,-21 30-57-15,-19 5 7 16,-11-1 77-16,-10 12 85 0,0-5 86 15,0 1 24-15,-5 4 19 16,10-4 19-16,5-4 38 0,6-11 111 16,9-1 8-16,6-10-10 0,9-5-10 15,21-11-10-15,0 0 77 16,0 0 46-16,0 0-67 0,41 8-60 16,5-8-45-16,-1-4-29 15,6-7-20-15,-5-1-16 0,5-3 1 16,-6 0-24-16,1-1-165 15,0 1-181-15,-6-4-258 0,1 0-408 16</inkml:trace>
  <inkml:trace contextRef="#ctx0" brushRef="#br0" timeOffset="35180.4026">22423 8931 1475 0,'5'61'382'0,"0"8"-24"16,0-4-92-16,-10-1-90 0,5-3-77 16,0-4-7-16,-10-7-4 15,5-4-4-15,-5-12-20 16,-5 0-8-16,-6-7-21 0,1-4 6 16,0-8 6-16,-6 0-1 15,1-11-27-15,5-8 6 16,-6-3-1-16,1-5-14 0,-1-7-4 15,1 4 8-15,5 0 50 16,20 15-23-16,-26-12-25 16,26 12-1-16,-20 12 6 0,0 18-6 15,-6 12 42-15,1 4-1 16,10 3 71-16,-1 1-20 0,11-1-42 16,5 5 63-16,11-5 38 0,4-3 10 15,10-4-33-15,11-4-39 16,9-11-34-16,16-8-33 15,0-15-30-15,10-4-52 0,-10 0-282 16,-5-12-184-16,0-3-208 16,-5-4-258-16,-5-4-85 0</inkml:trace>
  <inkml:trace contextRef="#ctx0" brushRef="#br0" timeOffset="35507.1835">22901 9667 2033 0,'0'0'307'16,"0"0"0"-16,20 34-74 15,-20-34-110-15,20 30 18 16,-20-30-11-16,26 27-47 0,-26-27-21 16,20 15-10-16,-20-15 27 15,0 0 38-15,0 0 9 0,0 0 18 16,0 0-5-16,0 0-38 15,0 0-29-15,10-26 90 0,-10 26-44 16,5-31-13-16,-5 31-3 16,0 0 10-16,0 0-57 0,0 0-55 15,-35-7 24-15,-1 18-52 0,-4 16 28 16,4 3-53-16,6 12-118 16,-1-8-151-16,11 1-82 15,10-1-17-15,-1-7-105 0,11-27-117 16,0 0-109-16,46 22-25 15</inkml:trace>
  <inkml:trace contextRef="#ctx0" brushRef="#br0" timeOffset="35751.825">24187 8788 2502 0,'0'0'332'0,"0"0"-6"15,10 61 6-15,-10 16-50 0,-15 18-47 16,-11 15 29-16,-4 16 66 16,-6 11-44-16,1 11-73 0,-1 12-95 15,0 0-72-15,1 0-22 0,-1-12-10 16,-5-11-19-16,6-15 16 16,4-19-145-16,11-31-307 0,-6-15-138 15,11-19-201-15,15-38-282 16,-25 0-14-16</inkml:trace>
  <inkml:trace contextRef="#ctx0" brushRef="#br0" timeOffset="35980.527">23739 8493 2986 0,'0'0'289'0,"0"0"32"15,0 0-51-15,0 0-97 16,-20-38-91-16,20 38-50 0,0 0-18 16,0 0-3-16,0 0-20 0,0 0 9 15,0 0 9-15,0 0-21 16,0 0-254-16,0 0-143 16,0 0-216-16,30 57-239 0,-4 0-74 15</inkml:trace>
  <inkml:trace contextRef="#ctx0" brushRef="#br0" timeOffset="36211.6875">24130 10391 3030 0,'0'0'616'0,"-5"38"98"16,5-38-107-16,0 0-150 0,0 0-95 15,0 0-51-15,0 0-103 0,0 0-101 16,0 0-64-16,0 0-10 16,0 0-24-16,0 0-120 0,0 0-357 15,0 0-307-15,0 0-23 16,0 0-144-16,0 0-292 0</inkml:trace>
  <inkml:trace contextRef="#ctx0" brushRef="#br0" timeOffset="88667.9457">26304 10848 94 0,'0'0'-16'0,"0"0"6"0,0 0-14 16</inkml:trace>
  <inkml:trace contextRef="#ctx0" brushRef="#br0" timeOffset="45012.0208">6264 11598 2304 0,'0'0'294'0,"0"0"-21"0,0 0-115 16,0 0-67-16,0 0-42 0,0 0-25 15,0 0-16-15,0 0-68 16,0 0-315-16,35 38-368 0,-35-38-245 15</inkml:trace>
  <inkml:trace contextRef="#ctx0" brushRef="#br0" timeOffset="44824.2815">6411 12486 2290 0,'0'0'224'16,"15"34"86"-16,-15-34-83 15,0 0-116-15,0 0-44 0,10 35-37 16,-10-35-18-16,0 0 1 0,0 0-6 16,26 19-28-16,-26-19-244 15,0 0-221-15,0 0-215 0,0 0-175 16</inkml:trace>
  <inkml:trace contextRef="#ctx0" brushRef="#br0" timeOffset="44632.7282">7554 11583 884 0,'0'0'177'15,"-10"-4"-54"-15,10 4-47 16,0 0-17-16,0 0-25 0,0 0 52 16,0 0 1-16,0 0-10 15,0 0-6-15,0 0-17 16,0 0 8-16,0 0-7 0,0 0-16 16,0 0 6-16,0 0-35 0,0 0 9 15,0 0-2-15,0 0-25 16,0 0 22-16,0 0-19 0,0 0 0 15,0 0 17-15,0 0-22 0,0 0 16 16,0 0-1-16,0 0-13 0,0 0 14 16,0 0-14-16,0 0 8 15,0 0 12-15,0 0-12 16,0 0-4-16,0 0 10 0,0 0-6 16,0 0 8-16,0 0-15 0,0 0 7 15,0 0 14-15,0 0-31 16,0 0 14-16,0 0 11 0,0 0 1 15,0 0 67-15,0 0-8 0,0 0-34 16,0 0-8-16,0 0-9 16,-20-11-11-16,20 11-6 0,0 0 0 15,0 0 6-15,-26 0-11 0,26 0 26 16,-25 15-33-16,-1 0 18 16,6 4 1-16,0 4 0 0,-1 4 6 15,1-4-17-15,20-23 17 16,-20 26-13-16,20-26 21 0,0 0-3 15,0 0-14-15,-15 23 25 16,15-23-44-16,0 0 17 0,0 0 6 16,0 0-15-16,0 0 30 0,0 0-23 15,0 0 11-15,0 0 4 16,0 0 12-16,0 0-8 0,0 0-22 16,0 0 8-16,0 0 7 0,0 0 5 15,0 0-20-15,0 0-6 16,0 0 2-16,0 0 10 0,0 0 1 15,0 0-15-15,0 0-24 0,0 0 17 16,0 0 23-16,0 0-3 16,0 0-2-16,0 0-5 15,0 0 18-15,0 0 21 0,0 0 24 16,0 0 23-16,0 0 8 0,-21 19-50 16,-4-3-8-16,-1-5-15 15,1 4-11-15,-5 0 2 0,-6 1 16 16,-10 3 31-16,1 0 7 0,-11 0-22 15,5 0-14-15,-10-4 20 16,10-3 37-16,5-5-27 0,1-7-18 16,9-7-12-16,1-5-21 0,9 1 0 15,26 11 8-15,-30-23-2 0,30 23-15 16,-21-31 0-16,21 31 12 16,0 0 0-16,-15-30-12 0,15 30 14 15,0 0 10-15,0 0-1 0,0 0 22 16,0 0 5-16,0 0-29 15,-30-12-9-15,30 12 3 16,-36 27-10-16,6 4-9 0,4 7 16 16,1 7 19-16,-1 9 27 0,-4 7 12 15,5-4-14-15,-6 4-18 16,1-8-16-16,-1 1 5 0,1-1-12 16,4-7-5-16,1-8-14 0,4 0-55 15,-4-8-247-15,0-7-216 16,-1-4-189-16,26-19-144 0</inkml:trace>
  <inkml:trace contextRef="#ctx0" brushRef="#br0" timeOffset="40540.4035">9566 12116 2179 0,'0'0'37'16,"0"0"97"-16,0 0-6 15,0 0-47-15,0 0 3 0,-5 31 1 0,5-31-25 16,0 30-6-16,0-30 2 16,0 31 13-16,0-31-23 15,-5 34-7-15,-6-7-27 0,11-27 12 16,-15 27-21-16,15-27 8 0,0 0-18 15,-20 22 23-15,20-22-16 0,-20 0-20 16,-1-15 8-16,1-12-2 16,5-11-29-16,-1-15 16 0,1-8 3 15,10-4 9-15,-5 4 23 0,5 12 3 16,5 7 24-16,-5 11-1 16,5 31-18-16,0 0 4 15,0 0 5-15,0 0 13 0,0 0-7 16,5 35-1-16,0 7-20 0,-5 3-4 15,0 5 0-15,-5 7-76 0,-5 0-269 16,5 4-366-16,0 0-215 16</inkml:trace>
  <inkml:trace contextRef="#ctx0" brushRef="#br0" timeOffset="40100.7291">11364 11800 854 0,'0'0'180'0,"0"0"-15"16,-25-4-9-16,25 4 3 0,0 0 31 15,0 0-8-15,0 0 70 0,-10 27-56 16,-1 4-58-16,1 3-59 15,0 8 4-15,0 0-21 0,-5 3-14 16,-6-3-9-16,1 0-26 0,0 0-16 16,-1-4 3-16,1-11 14 0,20-27-11 15,-20 30-60-15,20-30-99 16,0 0-16-16,0 0 12 16,0 0 29-16,0 0 63 0,0-57 33 15,5 0 18-15,0-8 22 0,0-7 14 16,5 3 4-16,-5 12-2 0,5 8 61 15,-10 14 23-15,0 35 22 16,5-30-27-16,-5 30-19 0,0 0-13 16,0 0-11-16,0 0 10 0,-15 34-31 15,-5 0-22-15,5 8 7 16,-6 0-11-16,6-4-6 0,-10 4-106 16,-1 4-285-16,-9 0-298 0</inkml:trace>
  <inkml:trace contextRef="#ctx0" brushRef="#br0" timeOffset="41172.2852">12980 12143 1680 0,'0'0'77'0,"0"0"157"16,0 0 60-16,0 0-84 0,0 0-98 16,0 0-39-16,0 0 145 15,25 19-63-15,5-7-63 0,6-1-50 16,5-7-14-16,-1 0 2 16,-4-1-14-16,-6 1-16 0,1 0 4 15,-31-4-9-15,25 0-22 0,-25 0-20 16,0 0-78-16,0 0-107 15,0 0-83-15,-25 42 24 0,-6-4 27 16,-4-4 21-16,-6 1-13 0,-5 3 88 16,1-4 70-16,-1-7 37 15,0 3 42-15,6-3 21 0,4-4 11 16,6 0 22-16,30-23-16 0,-26 15-19 16,26-15 52-16,0 0 149 0,0 0 2 15,0 0-51-15,0 0-25 16,36 15-29-16,4-11-49 15,1-8-19-15,5 0-6 0,-1-7-12 16,1-1-17-16,0 1-203 0,-6-4-273 16,6-1-168-16</inkml:trace>
  <inkml:trace contextRef="#ctx0" brushRef="#br0" timeOffset="46952.222">14864 12513 1192 0,'0'0'50'16,"0"0"89"-16,0 0 38 16,0 0-67-16,0 0-33 0,0 0-36 15,0 0 84-15,0 0-55 0,0 0 7 16,0 0-32-16,0 0 30 15,0 0-9-15,21 42 39 0,-21-42-40 16,5 38 34-16,-5-4-31 0,-5-4-17 16,5-30-36-16,-21 46 4 0,1-12-23 15,20-34 17-15,-31 31-16 16,1-8 12-16,30-23-9 0,-25 19 11 16,25-19 18-16,-26 4 11 0,26-4 5 15,0 0-40-15,-25-19 18 0,25 19-15 16,-16-31 10-16,16 31-5 15,-15-34 35-15,15 34 2 16,-5-34 12-16,5 34-5 0,0 0 11 16,0 0-13-16,0 0 13 0,0 0-27 15,0 0 20-15,0 0-25 0,0 0 7 16,0 0-13-16,0 0-2 16,0 0 13-16,0 0-5 0,0 0 5 15,0 0-18-15,0 0 34 0,0 0 6 16,0 0 26-16,0 0-9 0,-10-27-20 15,10 27-15-15,0 0 5 16,0 0 16-16,0 0-16 16,0 0 8-16,0 0-35 0,0 0 11 15,0 0-27-15,0 0 7 0,0 0-14 16,0 0-3-16,0 0 5 0,0 0-10 16,0 0 11-16,0 0 15 15,0 0 57-15,0 42-35 0,10 4-18 16,0-1-13-16,6 9 7 0,-1 3-7 15,0 0-9-15,-5 8 0 0,0-1 6 16,1-3-9-16,-11 0 3 16,5-7-15-16,-5-5-255 0,0-11-244 15,0-38-173-15,0 0-240 16,0 0-29-16</inkml:trace>
  <inkml:trace contextRef="#ctx0" brushRef="#br0" timeOffset="47304.5225">15032 13080 1428 0,'0'0'319'0,"0"0"23"0,0 0-118 15,30 4-62-15,-30-4-36 16,26 12 23-16,-26-12 0 15,35 7-43-15,-35-7-25 0,31 8-6 16,-31-8 13-16,0 0-3 0,25-8 8 16,-25 8-16-16,0 0 31 0,0 0-9 15,0 0-11-15,10-42-18 16,-10 42 0-16,0-38 2 0,0 38-28 16,0 0-16-16,0 0-16 0,-35-19 1 15,35 19-6-15,-41 4-1 0,11 4-1 16,30-8-2-16,-31 22-3 15,31-22-64-15,0 0-179 0,0 0-123 16,0 0-132-16,0 0 2 0,0 0-171 16,0 0-22-16</inkml:trace>
  <inkml:trace contextRef="#ctx0" brushRef="#br0" timeOffset="46256.274">13945 12406 1275 0,'0'0'391'16,"0"0"-36"-16,0 0-103 0,35 23-42 16,11-12 6-16,5-7-8 15,10-8-25-15,10-7-56 0,5-4-50 16,10-4-14-16,6-8-42 0,-1 0-6 16,-4-3-8-16,-1-8-3 0,-5 11-68 15,-20 4-183-15,-10 4-169 16,-10 4-207-16,-16 3-90 0</inkml:trace>
  <inkml:trace contextRef="#ctx0" brushRef="#br0" timeOffset="45988.5568">14437 11454 761 0,'0'0'219'0,"0"0"106"15,0 0-52-15,0 0-43 16,0 0-22-16,0 0-10 0,0 0 2 15,0 0-94-15,-20-8-44 0,-5 12-26 16,-1 0-27-16,1 7-9 0,5 0 4 16,-1 8-4-16,21-19-17 15,-15 35 17-15,5-5-6 0,5-3-9 16,10 0 15-16,0-1-4 0,-5-26 0 16,25 31-1-16,11-8-5 15,0-12 14-15,-1-3 7 0,1-5-1 16,-1-6-7-16,-4-1-15 0,-11 0 9 15,-20 4 15-15,20-4 6 0,-20 4-5 16,0 0 33-16,0 0 52 16,0 0-54-16,0 0-21 15,-30 19-5-15,-6 4-13 0,-4 0-1 16,-1 7-4-16,5 1-3 0,1 7 3 16,4-4-9-16,11-3-11 15,0 3 12-15,10-3-6 0,10-5 19 16,0-3 4-16,0-23 20 0,25 31 11 15,5-12 20-15,11-4 13 0,0-11 20 16,4-8-50-16,1-4-27 16,5-7 9-16,0-4-20 0,-5 0-5 15,-1 0 12-15,-9 0-12 0,-11 7 4 16,-25 12-4-16,26-15-115 16,-26 15-172-16,0 0-80 0,0 0-142 15,0 0-147-15</inkml:trace>
  <inkml:trace contextRef="#ctx0" brushRef="#br0" timeOffset="47843.4326">15997 12330 1602 0,'0'0'273'15,"0"0"-2"-15,0 0-28 0,0 0-93 16,-20 30-64-16,20-30 20 0,0 0 123 15,0 0-25-15,25 16-47 16,6-9-63-16,-1-7 43 0,11-4 47 16,-1-3-35-16,1 3-56 0,5 0-24 15,-1-4-22-15,-9 5-32 0,5-1-12 16,-6 0 14-16,-9 0-10 16,-26 4-11-16,0 0 9 0,25-7 12 15,-25 7-17-15,0 0-24 0,0 0-100 16,0 0-110-16,0 0-56 0,0 0 6 15,-30 15 28-15,-6 4 63 16,-5 4 50-16,-4 3 32 0,-6 1 53 16,0 0 43-16,0 3 0 15,0-3 18-15,6-4 18 0,9-4 28 16,6-4 66-16,4 0 15 0,26-15-9 16,0 0-30-16,0 0 8 0,0 0 52 15,0 0 151-15,0 0-43 16,0 0-51-16,26 27-8 0,4-12-34 15,1-7-5-15,4-8-49 0,-4 4-47 16,4-8-26-16,1 0-13 16,-1-7-16-16,1 11-10 0,-6-4-5 15,1-4 15-15,-11 4-187 16,-20 4-233-16,26-3-193 0,-26 3-144 16,0 0-168-16</inkml:trace>
  <inkml:trace contextRef="#ctx0" brushRef="#br0" timeOffset="51440.4452">17628 12951 1491 0,'-31'-34'248'15,"31"34"45"-15,0 0-60 0,0 0-85 16,0 0-76-16,0 0-50 0,0 0-9 16,0 0 1-16,0 0 49 15,0 0-3-15,0 0-11 16,0 0-23-16,31 34 5 0,4-7 21 16,-4 3 9-16,4 0-4 0,6 5 65 15,5 3-40-15,-1 4-35 16,1 0-15-16,0-4-17 0,0 0-4 15,-11-4-11-15,-4-3 0 0,-31-31 0 16,35 34 4-16,-35-34 2 0,0 0 0 16,0 0 12-16,31 42 5 15,-31-42 10-15,0 0-20 0,-5 42-1 16,5-42-6-16,0 0 3 0,-41 42-9 16,-5-19-9-16,6-8 4 15,4-8 10-15,-5-10 0 0,6-5-9 16,-1-3-21-16,6-12-52 15,30 23 12-15,-41-42-12 0,11-4 26 16,9 4 28-16,6 8 7 0,15 34 5 16,-15-38 11-16,15 38 4 15,0 0-4-15,0 0-4 0,0 0-2 16,0 0 16-16,0 0 6 0,0 0-10 16,0 0 6-16,0 0 6 0,0 0 0 15,0 0-3-15,0 0 3 16,0 0 9-16,10 38 10 0,-10-38 7 15,-5 38-15-15,5-38-16 0,-31 42-16 16,31-42 16-16,-35 34-4 16,4-11-14-16,31-23 43 0,-35 11 17 15,35-11-17-15,-36-15 7 0,36 15-8 16,-30-38-5-16,9-4-18 16,6-7-5-16,5-1 35 0,5 1 12 15,5 3-25-15,5 4-13 16,5-4-11-16,11 4-7 0,-6 4 6 15,10 4-9-15,-4 3 3 0,-21 31 0 16,30-34-16-16,-30 34-139 0,25-27-158 16,-25 27-177-16,0 0-168 15,0 0-111-15</inkml:trace>
  <inkml:trace contextRef="#ctx0" brushRef="#br0" timeOffset="50704.3163">17140 12543 1041 0,'0'0'233'16,"0"0"53"-16,0 0 15 16,-30-7-38-16,30 7-99 0,0 0-58 15,0 0-19-15,0 0-7 0,0 0 3 16,0 0-16-16,0 0-33 15,0 0 18-15,0 0 134 0,20-4-26 16,15 8-16-16,16-4-19 0,5 3-22 16,15-3-35-16,5 4-21 0,6 0 0 15,4-4-9-15,-5 4-20 16,6 0-10-16,-1-4-8 0,-5 0 3 16,-4 0 1-16,-16 0 3 0,-11 0-7 15,-9-4 0-15,-11 4 0 16,-4-4-8-16,-26 4 0 15,20-8 8-15,-20 8 5 0,0 0-18 16,0 0-77-16,0 0-41 0,0 0-71 16,0 0-82-16,0 0-48 0,0 0-84 15,0 0-121-15,0 0-64 16,0 0 64-16</inkml:trace>
  <inkml:trace contextRef="#ctx0" brushRef="#br0" timeOffset="50271.9765">17501 11560 302 0,'0'-34'67'0,"0"34"92"16,0 0 61-16,5-31-19 15,-5 31-11-15,0 0 2 0,0 0 2 16,0 0-74-16,0 0 12 15,0 0 52-15,0 0 74 16,0 0-52-16,0 39-60 0,5 6-4 16,-5 5-5-16,0 3-11 0,0 8-42 15,0 0 1-15,5 0-39 0,-5 0-10 16,0 0-22-16,5-4-9 16,-5 0-2-16,0-7 3 0,5-8-15 15,-5-4 11-15,5 0-43 0,-5-38-218 16,5 30-149-16,-5-30-155 15,0 0-83-15,-10 35-6 0</inkml:trace>
  <inkml:trace contextRef="#ctx0" brushRef="#br0" timeOffset="54024.4642">20869 12528 933 0,'0'0'51'16,"0"0"92"-16,0 0 146 15,0 0-36-15,0 42-39 0,15 0-17 16,10 0-47-16,6-4 1 16,10-4-51-16,-1 0-6 0,6-3-51 15,0-5-16-15,-6-3-21 0,-4-7 11 16,-11-5-22-16,-25-11 53 0,26 15 68 15,-26-15 18-15,0 0 2 16,0 0 14-16,0 0-48 0,0 0-37 16,0 0-38-16,0 0-5 0,0 0-1 15,-26 0-21-15,-4 12 6 16,-6 7-11-16,-10 11 13 16,1 5-8-16,4 3 5 0,6 4-5 0,-6-4 4 15,10-4-14-15,1 0 6 16,30-34-2-16,0 0-228 0,-31 42-252 15,31-42-295-15,0 0-132 16</inkml:trace>
  <inkml:trace contextRef="#ctx0" brushRef="#br0" timeOffset="53396.3146">20015 12631 1017 0,'0'0'211'0,"0"0"32"15,0 0 4-15,0 0-104 0,0 0-36 16,0 0-18-16,0 0-12 16,0 0-8-16,0 0-15 0,0 0-8 15,0 0-31-15,0 0-15 0,0 0 20 16,0 0 111-16,0 0-23 15,36 19-10-15,20-4-31 0,10 0 48 16,5-3 11-16,10-5-55 16,0 1-18-16,11-4-28 0,-6-4-1 15,1 4-24-15,-11-4 5 16,-15 3-10-16,-5-3-5 0,-16 0 10 16,-14 0-16-16,-6 0-22 0,-20 0-72 15,0 0-66-15,0 0-166 0,0 0-64 16,0 0-84-16,-30 19 57 15,-11-7 61-15,-5-4 23 0</inkml:trace>
  <inkml:trace contextRef="#ctx0" brushRef="#br0" timeOffset="53651.5305">20051 12917 761 0,'0'0'241'0,"0"0"-43"15,0 0-65-15,0 0-44 0,0 0 96 16,0 0 21-16,0 0-1 0,25 15-41 16,6-11-51-16,9-1 8 15,1-3-3-15,10 0-35 0,10-7-23 16,5 3 15-16,10-4-19 0,0 5-8 16,6-1-35-16,-6 4 4 15,-5 0-25-15,-15 0 14 16,-11 0-32-16,-14 0-94 0,-6 0-125 15,-25 0-124-15,26 0-221 0,-26 0-35 16</inkml:trace>
  <inkml:trace contextRef="#ctx0" brushRef="#br0" timeOffset="64887.5572">22530 12055 951 0,'0'0'71'16,"0"0"151"-16,-10 31 35 16,5 7-92-16,0 8-36 0,0 3 13 15,-6 1 5-15,-4-1-30 0,-10 1-21 16,9-4-17-16,-9-4-38 15,0-4-17-15,4-8 0 16,-4-3-14-16,0-12 44 0,-1-4 19 16,11-3-8-16,15-8-11 0,-25-4-21 15,4-7-8-15,21 11-14 16,-15-23-5-16,5-8-6 0,0-7-3 16,5 4 0-16,-1 0 7 0,-4 3 9 15,5 12 21-15,5 19-8 16,0 0-13-16,0 0-9 0,0 0 58 15,0 0 14-15,0 23-30 0,5 8 24 16,0 7-21-16,0 11-11 16,6 1-9-16,4 3-21 15,-5 0 9-15,5 1-14 0,6-1 6 16,-1-3-9-16,0-1 0 0,1-3 9 16,4-8-19-16,0 0 18 0,-4-7-14 15,-21-31-132-15,0 0-213 16,25 42-151-16,-25-42-199 0,31 34 29 15</inkml:trace>
  <inkml:trace contextRef="#ctx0" brushRef="#br0" timeOffset="65296.2728">22941 12856 1257 0,'0'0'274'0,"-30"0"58"15,30 0-85-15,0 0-90 0,0 0-82 16,0 0 26-16,-20 34-10 16,20-34-20-16,0 0-25 0,0 0 6 15,0 0-4-15,5 30-7 16,-5-30 29-16,0 0 0 0,0 0 24 15,0 0 22-15,0 0-9 0,0 0 38 16,0 0-26-16,0 0-71 16,0 0 15-16,0 0-10 0,0 0 15 15,10-34 32-15,-10 34-47 0,0 0 2 16,0 0-27-16,0 0-12 16,-31-4-16-16,1 12 0 0,-1 3 3 15,6 5-13-15,25-16 10 0,-25 19 0 16,25-19-18-16,0 0 18 15,0 0-76-15,0 0-199 0,0 0-78 16,0 0-185-16,0 0-170 16,0 0-61-16</inkml:trace>
  <inkml:trace contextRef="#ctx0" brushRef="#br0" timeOffset="65980.2716">23419 12345 1508 0,'0'0'207'15,"0"0"85"-15,-25-19-40 0,25 19-111 16,0 0 13-16,0 0-37 16,0 0-31-16,0 0 4 0,0 0-16 15,0 0-19-15,0 0-19 16,0 0 14-16,20 19 4 0,-20-19 20 16,0 0 26-16,0 0 9 0,0 0 14 15,0 0-65-15,0 0-25 0,15-42 6 16,-5 12-1-16,-10 30 12 15,0-31 11-15,0 31-7 0,0 0-28 16,0 0-14-16,0 0-12 0,0 0 0 16,0 0-4-16,0 0-3 15,-35 12 3-15,35-12-6 0,-31 30-24 16,31-30-215-16,-20 42-165 16,20-42-170-16,-10 46-158 0,10-1 5 15</inkml:trace>
  <inkml:trace contextRef="#ctx0" brushRef="#br0" timeOffset="65604.3248">24003 12417 2053 0,'0'0'374'16,"0"0"-27"-16,0 0-93 0,0 0-94 16,0 0-46-16,0 0-40 15,0 0-40-15,0 0 128 0,-15 31-7 16,-5 15-42-16,-6 15 61 15,-4 15 68-15,-11 8 6 0,0 7-72 16,-4 8-89-16,-11 8-24 0,5 3-50 16,0-3 8-16,5 0-9 0,-4-1-6 15,14-10-6-15,1-20-115 16,9-15-217-16,6-12-151 0,0-14-112 16,20-35-83-16,0 0-265 0</inkml:trace>
  <inkml:trace contextRef="#ctx0" brushRef="#br0" timeOffset="66343.9644">24089 13282 1708 0,'0'0'384'0,"6"46"87"16,-6-46-76-16,0 0-123 15,0 0-102-15,0 0-40 0,0 0 25 16,0 0 21-16,0 0-26 0,0 0-56 16,0 0-14-16,0 0 4 0,0 0 55 15,0 0 43-15,0 0-7 16,0 0-89-16,0 0-37 0,0 0 0 16,0 0-15-16,-11-46 6 0,11 46 79 15,0 0 54-15,5-45-6 16,-5 45-47-16,0 0-51 0,0 0-54 15,-45-8 14-15,4 12-40 0,6 7 2 16,35-11-2-16,0 0 5 0,-36 31-23 16,36-31-76-16,0 0-237 15,-30 26-174-15,30-26-74 16,0 0-13-16,0 0-4 0,0 0-117 16,0 0-79-16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2:19.9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22459 6523 1133 0,'-5'-42'306'15,"5"42"-49"-15,0 0-33 16,0 0-118-16,0 0 137 0,0 0-45 16,0 0-41-16,0 0-45 15,35 61 2-15,-4 8-12 16,-1 3 0-16,1 1-8 0,4-1-32 16,1 1-5-16,4-1-21 15,-4-3-1-15,10-5-7 16,-6-3 9-16,1-7-20 0,-5-9-13 15,-6-3 2-15,-5-7-3 16,-9-9-3-16,-16-26 9 0,0 0 19 16,15 31 20-16,-15-31-19 15,-25 34-23-15,-6-4 8 16,-10-3-23-16,6-8 14 16,-11 0 0-16,11-11-13 0,-1-1 14 15,0-10-9-15,6-9 0 16,5-11-19-16,-1-7 11 0,16-20-22 15,-5-7-3-15,10-8-7 16,5 4 29-16,0 0 7 0,-5 12 7 16,10 7-6-16,-5 42 6 15,5-42 0-15,-5 42 10 16,0 0-22-16,0 0 12 16,0 0 9-16,0 0-23 0,0 0 25 15,0 0-17-15,-5 50 12 16,0-5-3-16,0 1 2 0,-6-4 0 15,6-4 25-15,-10-7 27 16,15-31 8-16,-20 34-30 0,-6-11-8 16,26-23-12-16,-40 7 8 15,4-10 33-15,36 3-21 16,-35-35-1-16,4-10-21 0,16-9 6 16,10-14-13-16,0-12 11 15,15-8-17-15,5 4 11 0,5 16 5 16,-4 10-3-16,9 13-9 15,-10 3-4-15,-15 42-3 16,0 0 0-16,26-34 3 16,-26 34-366-16,0 0-206 0,0 0-234 15,0 0-170-15</inkml:trace>
  <inkml:trace contextRef="#ctx0" brushRef="#br0" timeOffset="-65644.1745">24491 5986 1749 0,'0'0'252'15,"0"0"-9"-15,0 0 24 16,0 0-67-16,0 0 15 0,10 31 2 16,-10-31-13-16,36 30-59 15,9-7-25-15,-4-8-45 16,0-3-37-16,4-5-20 0,1 1 2 16,-10 0-17-16,4-5-3 15,-14-3 5-15,-26 0-22 0,30 0-109 16,-30 0-67-16,0 0-54 15,0 0-116-15,0 0 26 0,-36 23 62 16,-9 4 113-16,-11 0 62 16,-5 3 65-16,0 0-2 0,0-3 21 15,10-4 25-15,5-4 83 16,16-4 57-16,30-15 10 16,0 0 7-16,0 0 77 15,0 0-2-15,0 0-36 0,0 0-42 16,36 19-61-16,9-7-45 15,6-12-40-15,10-4 9 0,0 0-32 16,0-3-157-16,5 3-405 16,0-12-513-16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0:40.3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26269 549 1420 0,'0'0'353'0,"0"0"23"16,0 0-90-16,0 0-145 0,0 0-61 15,0 0 14-15,0 0 9 16,-10 38-50-16,10 8-14 0,-11 4-1 15,1-1-15-15,-5-3-5 16,-5-4-4-16,-6 0-7 0,-4-8 0 16,-6-4-1-16,-4-10 5 15,14-9-5-15,-4-7 2 0,-1-8 20 16,11-11 71-16,20 15 0 16,-30-27-19-16,30 27 18 0,-26-34 7 15,11 3 10-15,15 31-18 16,0 0-2-16,-20-30-39 0,20 30-21 15,0 0-15-15,0 0-2 0,0 0-13 16,0 0 88-16,0 0 1 16,25 34-12-16,5 16-12 0,-9 14 61 15,19 16 90-15,-4 4-72 16,-6 0-55-16,6 0 64 16,0-12-88-16,-6-7-6 0,1-12-46 15,-6-7-1-15,-25-46 1 0,20 42 0 16,-20-42 1-16,0 0-25 15,0 0 16-15,0 0-16 0,0 0 59 16,0 0-50-16,0 0 0 0,21 34-127 16,-21-34-227-16,0 0-51 15,0 0-83-15,0 0-103 0,0 0-202 16,15-34-211-16</inkml:trace>
  <inkml:trace contextRef="#ctx0" brushRef="#br0" timeOffset="432.2736">25761 1864 2031 0,'0'0'328'0,"-31"-16"19"16,31 16-77-16,0 0-89 0,0 0-56 16,0 0-6-16,0 0-3 15,0 0 80-15,0 0-38 16,41-34-76-16,-5 11 9 0,19 8 41 16,6 7 21-16,5 1-9 0,16 3-42 15,4 4 11-15,11 4-3 16,4 3-16-16,1 1-39 0,4 4-26 15,-9-5 3-15,-6 5-12 16,-9-1-17-16,-6-3 0 0,-10-1-11 16,-20 1 8-16,4-1 14 0,-14-3-20 15,-11-4 20-15,-25 0-24 16,0 0 6-16,0 0 9 16,21 0 1-16,-21 0-63 0,0 0-107 15,0 0-232-15,0 0-59 16,0 0-46-16,0 0-189 0,-21-7-186 15,-4 3-60-15</inkml:trace>
  <inkml:trace contextRef="#ctx0" brushRef="#br0" timeOffset="-800.2241">24750 1681 1131 0,'0'0'158'0,"0"0"-10"16,0 0-32-16,0 0-9 15,0 0 150-15,20-8 26 0,1 4-55 16,24 4-14-16,6-3-23 16,5 3 3-16,10 0-38 0,0-4-31 15,0 8-58-15,0-4-25 16,-5 0-30-16,-20 0-4 0,-1 3-8 16,-14-3 5-16,-6 0 2 15,-20 0-7-15,0 0-3 0,0 0-75 16,0 0-157-16,0 0-168 15,0 0-108-15,-41 27-81 0,6 4 0 16</inkml:trace>
  <inkml:trace contextRef="#ctx0" brushRef="#br0" timeOffset="-583.2391">24892 1989 1629 0,'0'0'283'0,"0"0"-20"0,0 0-15 15,0 0-27-15,0 0 11 16,26-26-16-16,9 14-38 0,1 5-37 16,14 7-27-16,-4 4-2 15,0 3-47-15,-11-3-36 0,1 0-4 16,-6 3-17-16,-4 1-11 16,-26-8 0-16,30 8-97 0,-30-8-172 15,31-4-288-15,-11-8-440 16</inkml:trace>
  <inkml:trace contextRef="#ctx0" brushRef="#br0" timeOffset="2861.3199">27727 1967 1626 0,'0'0'343'16,"0"0"-29"-16,20 7-79 15,11-18 16-15,-6 11-39 0,11 7-79 16,4 1-64-16,-4 0-31 0,-1-1-13 16,-4 5-34-16,4-1-285 0,-4-3-332 15,4-8-373-15</inkml:trace>
  <inkml:trace contextRef="#ctx0" brushRef="#br0" timeOffset="2685.0427">27585 1730 1732 0,'0'0'287'15,"-6"-15"34"-15,6 15-52 0,0 0-74 16,0 0-27-16,0 0 55 16,26-19-23-16,4 11-53 0,16 1-62 15,0-1-14-15,5 4 14 0,-1-3 5 16,1 3-54-16,-5 0-8 0,-5 4-18 16,-16-4-7-16,0 4 4 15,-4 0-33-15,-21 0-133 0,0 0-156 16,0 0-195-16,0 0-199 0,0 0-62 15,-26 38 48-15</inkml:trace>
  <inkml:trace contextRef="#ctx0" brushRef="#br0" timeOffset="8284.7808">28819 987 1072 0,'0'0'239'0,"-10"-30"57"0,10 30-23 16,0 0-34-16,0 0-54 0,0 0-81 16,0 0-29-16,0 0-42 0,0 0 41 15,0 0 106-15,-10 34-68 0,5 16-16 16,5 7 4-16,5 15 69 15,-5 8-75-15,10 4-12 0,0 8 4 16,0-5-35-16,10 5-9 16,-4-9-24-16,-6 1-12 0,0-11 7 0,5-9-10 15,-5-6-1-15,1-13 7 16,-1-7-3-16,-10-38-6 0,0 31-58 16,0-31-142-16,0 0-156 0,0 0-153 15,0 0-206-15,0 0-7 16</inkml:trace>
  <inkml:trace contextRef="#ctx0" brushRef="#br0" timeOffset="8993.2256">29931 866 1686 0,'0'0'289'0,"0"0"4"0,0 0-59 16,0 0 49-16,-5 22-61 16,-10 28-4-16,5 18-49 0,-20 24-5 15,4 11 39-15,-4 11-15 0,-6 8-74 16,1 0-46-16,-6 0-25 15,10 0-16-15,-4 3-15 0,-1-3 1 16,6-7-6-16,-1-9-7 0,-4-7-8 16,20-19-134-16,-6-15-182 0,11-19-113 15,10-46-183-15,0 42-159 0,0-42-144 16</inkml:trace>
  <inkml:trace contextRef="#ctx0" brushRef="#br0" timeOffset="9448.9571">29871 2523 2663 0,'0'34'413'0,"0"-34"138"0,-16 34 84 16,16-34-82-16,0 0-61 16,0 0-140-16,-10 39-84 0,10-39-81 15,0 0-106-15,0 0-25 16,0 0-27-16,0 0-43 0,0 0-98 15,0 0-385-15,0 30-267 0,0-30-92 16,0 0-401-16</inkml:trace>
  <inkml:trace contextRef="#ctx0" brushRef="#br0" timeOffset="9232.1405">29525 690 2418 0,'-20'-23'137'15,"20"23"98"-15,-10-11-47 0,10 11-73 16,0 0 5-16,0 0-19 0,0 0-50 15,-5 30-29-15,10-3-4 16,-5-27-2-16,10 34-16 0,0-3-64 16,0-1-188-16,5 1-221 0,6 11-233 15,-1 3-34-15</inkml:trace>
  <inkml:trace contextRef="#ctx0" brushRef="#br0" timeOffset="8672.5793">29053 1669 921 0,'0'0'199'0,"0"0"24"15,0 0-14-15,0 0-26 0,0 0-20 16,0 0-9-16,0 0-20 16,10 31-12-16,-10-31-37 0,0 0-28 15,0 0-17-15,20 30-20 0,-20-30 4 16,0 0 8-16,0 0 29 0,0 0-29 16,0 0-2-16,0 0 4 0,0 0-2 15,20-34-24-15,-14 4 17 16,-6 30 33-16,-6-42-7 15,-4 15 28-15,10 27-21 0,-10-23-17 16,10 23-37-16,0 0 7 0,0 0-6 16,-10 12-8-16,10-12 3 0,-20 26 6 15,9-3-6-15,1 4 4 0,10-4 13 16,0 0-11-16,0-23 1 16,0 0 7-16,10 38-19 0,-10-38 10 15,21 26-25-15,-21-26-140 0,0 0-162 16,40 16-181-16,-14-13-170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1:12.9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21748 6253 1919 0,'0'0'266'0,"0"0"-46"0,0 0 28 16,0 0-43-16,40-27-46 16,16 16-1-16,20-1 7 0,11 12-24 15,19 0-14-15,16-3-24 16,10 3-34-16,6 3-36 16,9 5-21-16,0 3-5 15,-5-3 10-15,-10 0-11 0,-5-1-12 16,-15 1 6-16,-15-1-4 15,-16 1 4-15,-20-4 10 0,-15-4-22 16,-11 0-24-16,-9 0-109 16,-26 0-101-16,0 0-204 15,0 0-91-15,0 0-202 0,0 0-33 16</inkml:trace>
  <inkml:trace contextRef="#ctx0" brushRef="#br0" timeOffset="-6691.7254">20625 6032 1306 0,'0'0'302'16,"0"0"-34"-16,0 0-108 16,-25-8 75-16,25 8 30 0,0 0-35 15,45 4-69-15,11 0-47 16,5 0-37-16,5-1-26 0,0-3-13 15,0-3-14-15,-5-1-13 16,-5 0-11-16,-10 4-7 16,-11 4 10-16,-9-4-9 15,-26 0-86-15,0 0-87 0,0 0-146 16,0 0-81-16,0 0-10 16,-41 38 108-16,0-8 49 0,-4 5 96 15,-6-5 94-15,0 1 45 16,0-5 30-16,6-3 135 0,-1-4 122 15,15-3 25-15,31-16-32 16,0 0-21-16,-35 11-27 16,35-11 24-16,0 0-8 0,0 0-46 15,25 4-70-15,6 0-41 16,4-8 0-16,6 0-31 16,0 0-14-16,4-3 0 0,-4 3-25 15,0 4-12-15,-6-4-159 16,1 4-225-16,-11 0-400 15</inkml:trace>
  <inkml:trace contextRef="#ctx0" brushRef="#br0" timeOffset="3092.5845">28336 6767 2585 0,'-5'46'387'0,"0"-8"106"0,5-38-22 16,-5 42-102-16,5-42-9 0,0 42-126 16,0-42-70-16,0 0-78 15,0 0-59-15,5 42 13 0,-5-42-17 16,0 0-115-16,0 0-269 0,0 0-213 15,0 0-111-15,0 0-351 16</inkml:trace>
  <inkml:trace contextRef="#ctx0" brushRef="#br0" timeOffset="66056.2411">22682 4980 1210 0,'0'0'276'0,"0"0"-26"15,0 0-107-15,0 0-66 0,0 0 26 16,0 0 84-16,0 0-51 16,21 35-19-16,-11 7-7 15,-10-1-53-15,0 1 11 16,-5 0 4-16,-11 0-38 0,-14 0-16 16,0 0 2-16,-11-8-10 15,-5 4-3-15,0-11-18 16,1-8 8-16,4-4 8 0,11-15 4 15,-1-7 1-15,31 7-2 16,-20-35-15-16,5-6-4 0,15-5 17 16,5-4-2-16,-5 5 9 15,0 45 4-15,10-35 9 0,-10 35 6 16,0 0 12-16,0 0 42 16,0 0-9-16,0 0-25 15,0 0-18-15,5 46 5 0,0 0 30 16,5 7 19-16,0 12-28 15,0 7 21-15,6 4 9 16,-1 8-11-16,5 0-17 0,1 0 18 16,-6-8 2-16,10-4-47 15,-10-11-23-15,6-3 6 16,-6-13-21-16,0-7 17 0,-15-38-14 16,0 0-4-16,15 38-4 15,-15-38-109-15,0 0-206 0,0 0-265 16,0 0-390-16</inkml:trace>
  <inkml:trace contextRef="#ctx0" brushRef="#br0" timeOffset="78131.8927">27143 6108 753 0,'0'0'82'15,"0"0"81"-15,0 0 65 16,0 0-50-16,0 0-47 0,0 0-50 15,0 0-46-15,0 0 16 16,20 31 21-16,-20-31-8 0,30 19-35 16,-14-12 19-16,-16-7 4 0,40-7 0 15,-14-1 24-15,-1-7 49 16,-25 15-20-16,20-27 0 0,-9 0 3 16,-11 5 10-16,0 22-51 15,-6-27-6-15,6 27-39 0,-25-23 3 16,-5 8-13-16,-1 7-7 15,1 4 3-15,4 4-8 0,-4 8 0 16,9 3-7-16,6 5 16 16,15-16-20-16,-20 26 16 15,20-26-141-15,-10 42-224 0,10-11-233 16,10-1-85-16</inkml:trace>
  <inkml:trace contextRef="#ctx0" brushRef="#br0" timeOffset="2864.207">27783 4938 2593 0,'0'0'189'0,"-16"-38"61"0,16 38-60 16,0 0 31-16,0 0-69 0,0 0-74 15,11 35-38-15,-6-1-22 16,15 0-8-16,-5-3-13 0,6 7-12 16,-11-4-208-16,10 8-226 0,5-4-218 15,6 12-165-15</inkml:trace>
  <inkml:trace contextRef="#ctx0" brushRef="#br0" timeOffset="77812.4769">26619 5331 390 0,'0'0'103'0,"0"0"10"16,0 0 22-16,0 0-1 15,0 0-12-15,0 0 12 0,0 0-27 16,0 0 7-16,0 0 18 16,0 0 33-16,0 0 61 0,0 0-84 15,0 0-46-15,-20 38-44 16,-16-4-12-16,-4 8-21 15,-6-4-11-15,-5 4-8 0,0-8 5 16,11 5-1-16,4-13-11 16,6-3 23-16,30-23-28 0,0 0 21 15,0 0 7-15,-10 34 8 16,10-34-11-16,25 35-11 0,16-16-2 16,4-8-12-16,11-7 15 0,10 0-3 15,-10-4-3-15,0 4 16 16,-15-1-10-16,-6 1 0 0,-14 0-6 15,-21-4 47-15,0 0 14 16,0 0-6-16,-5 34-19 0,-26 1-3 16,-15-1-16-16,-4 4-2 15,4 0-6-15,5 8 3 16,1-4-4-16,4 3-5 0,5-3 14 16,6 4-3-16,10 0 13 15,5-8 19-15,10-4 13 0,0-34-16 16,25 42-5-16,6-11-3 15,4-9-10-15,6-6-13 0,15-9 2 16,0-3-15-16,4-8-1 16,1-7 13-16,0-4-5 0,-10-1-3 15,-10-3 5-15,-6 0 0 0,-14 0-5 16,4 0-91-16,-25 19-47 16,26-27-33-16,-26 27-67 15,0 0-116-15,0 0-35 0,15-30-5 16,-15 30 69-16,25-19-23 15</inkml:trace>
  <inkml:trace contextRef="#ctx0" brushRef="#br0" timeOffset="2632.058">28529 4816 1810 0,'0'0'214'0,"0"0"106"0,0 0 63 15,0 0-98-15,-20 39-103 16,0 10 10-16,5 20 12 0,-6 11 3 16,-9 11-15-16,14 16 29 0,-4 7 22 15,0 4-78-15,-6 8-43 0,6 7-46 16,-10 4-30-16,4 1-19 15,-14-1-22-15,-6 0 12 0,5 8-7 16,-10-8-1-16,1-4-6 0,4-15-28 16,10-11-120-16,-4-19-211 15,19-20-79-15,6-18-68 0,15-50-136 16,0 0-293-16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3:03.1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0 388 0,'0'0'58'16,"0"0"1"-16,0 0-12 0,0 0-16 16,0 0 1-16,0 0 19 15,0 0 37-15,0 0-28 0,0 0 9 16,0 0-15-16,0 0-2 15,0 0-18-15,0 0-18 16,0 0 15-16,0 0-17 0,0 0-14 16,0 0 25-16,0 0-5 15,0 0-2-15,0 0-26 16,0 0-73-16,0 0-95 0,0 0-98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6:36.0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1534-1885 550 0,'-193'11'81'0,"-15"-3"-1"16,-10 3-14-16,9 4-23 0,16-3-23 15,20-1-28-15,21 4 58 16,20-7-11-16,20 0 61 0,21-5-42 16,20 5 57-16,15-4-58 15,15-4 38-15,6 4-40 16,35-4 28-16,-31 0 13 16,31 0-9-16,0 0-23 0,0 0 13 15,-30 0-38-15,30 0 23 16,-26 11 26-16,26-11 17 0,-25 31 49 15,5-1-47-15,20-30-46 16,-21 46 13-16,6-4-9 0,5 0 36 16,-11 0-15-16,6-4-55 15,5-8-12-15,-5 1-4 0,15-31 1 16,-15 42-5-16,10-12 22 16,5-30-6-16,-11 35-6 0,11-35-8 15,0 0-8 1,0 0 8-16,0 0-7 0,0 0 13 15,5 30 13-15,-5-30 14 16,0 0-7-16,31 31-4 0,-6-16-5 16,11 0-8-16,-1 0 3 15,6 4 19-15,10 8-9 0,5 7-18 16,0 5 0-16,0-1-9 16,-1 4-1-16,-9 0-1 0,-5-1 3 15,-11-2-9-15,-4-9 0 16,-26-30-8-16,0 0 8 0,30 42-4 15,-30-42-3-15,0 0 10 16,26 42 3-16,-26-42-3 16,35 30 3-16,11-14 0 0,10-9-3 15,20-10-3-15,20-1 2 16,16-8-9-16,15 5 0 0,10-1 0 16,6 4 2-16,9 0 2 15,0 8 21-15,1-4-24 0,-6 0 6 16,-5 0-3-16,-10 0 3 15,-15-4 5-15,-10 1-9 0,-16-1 4 16,-4 4 11-16,-16-4-7 16,-10 0-4-16,0-3 0 0,-5-1-3 15,-6 0-4-15,-4 4 4 16,-5-3-2-16,-6-5 5 16,-9 5 0-16,-26 7 0 15,25-19-6-15,-25 19 1 0,15-31-18 16,-15 31-4-16,11-42 1 15,-6 4 9-15,-5 0-12 0,-5 0 5 16,5-8-3-16,0-3-9 16,0-5 14-16,10 1 22 0,0-1-14 15,5 5 1-15,0 3 8 16,1 4 2-16,4 4 6 0,-5 0-3 16,5 11 5-16,-20 27-5 15,16-34 11-15,-16 34-16 16,15-34 8-16,-15 34 0 0,0 0 2 15,15-35-11-15,-15 35-4 0,0 0 7 16,15-42-5-16,-9 12 11 16,-6 30-3-16,0 0 9 15,0 0-4-15,0-34-2 0,0 34 2 16,0 0-5-16,-26-23-9 16,-4 11 9-16,-21 1 0 0,-15 7-9 15,-26 0 16-15,-14 4-1 16,-11 0 10-16,-15 4-16 0,0 0 0 15,-11-4 0-15,-4 4-4 16,0-8 4-16,10 4-6 0,10-4-1 16,5 0 7-1,10-7 0-15,15 3-3 0,6-3-53 16,20-1-69-16,5 5-75 16,15-5-115-16,15 8-260 0,6 12-170 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3:16.04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-1152 3967 1737 0,'0'0'26'0,"0"0"100"16,-30-5 56-16,30 5-44 0,0 0-58 15,0 0 26-15,0 0-14 16,48 14-33-16,13-1-24 0,5-8-27 16,0-5 3-16,12-5-2 15,-5-8-5-15,5-1-4 16,-6-4-5-16,-12 5 5 0,-6-6 0 15,-11 6 11-15,-13 4 13 16,-30 9 34-16,0 0-7 0,0 0-19 16,0 0-12-16,0 41-2 15,-18 8-5-15,-13 14 11 0,-11 14 33 16,-6 9-12-16,12 13-1 16,-6 5 2-16,-6-4-5 0,12-1-15 15,0-9 25-15,-1 0 26 16,1-17-29-16,0-10-13 0,-6-9-14 15,-6-22-7-15,-6-10-10 16,-7-17-1-16,1-19-3 16,0-17 0-16,0-19-7 0,6-18 0 15,-1-13-1-15,7-27 2 16,12-23-11-16,12-27-11 0,24-41-4 16,18-40-14-16,18-37-7 15,30-13 10-15,7 18 25 0,11 27 0 16,6 41 7-16,-5 36 3 15,5 59-3-15,-6 31 8 0,-6 32-7 16,-17 31 10-16,-13 28 0 16,-18 26-19-16,0 24-135 0,-24 17-158 15,-12 14-183-15,-6 9-161 16</inkml:trace>
  <inkml:trace contextRef="#ctx0" brushRef="#br0" timeOffset="-835.2348">-2139 3113 638 0,'0'0'129'0,"0"0"95"16,42-27 2-16,-42 27 4 0,30-22-3 16,-30 22-45-16,0 0-2 15,0 0 22-15,0 0 28 0,24-19-13 16,-24 19-15-16,0 0-85 15,0 0-55-15,-42-22-22 0,-12 8-21 16,-12 10-5-16,-1 4-14 16,7 4-4-16,6-4-4 0,6 5 3 15,6 8 5-15,6 15 0 16,-1 17 5-16,7 22 18 16,6 28 18-16,6 18 43 0,6 14 3 15,0 17 23-15,12 1 20 16,0 4-19-16,0 0-40 0,0 0-25 15,0-9-5-15,0-5 32 16,0-18-33-16,0-4-4 16,0-18-2-16,0-14-34 0,0-17 4 15,0-19-15-15,0-45 8 16,0 0-7-16,0 0-131 16,0 0-169-16,0 0-289 0,0 0-341 15,0 0-42-15</inkml:trace>
  <inkml:trace contextRef="#ctx0" brushRef="#br0" timeOffset="-611.3731">-2687 4170 1352 0,'-36'-9'251'16,"36"9"97"-16,0 0-61 0,0 0-17 15,0 0-26-15,42-23-95 16,24 1-65-16,19 8-33 16,-1 1-23-16,6-1-26 0,6-4-2 15,1 9-12-15,-1-5-150 16,-12 5-283-16,1 0-375 0</inkml:trace>
  <inkml:trace contextRef="#ctx0" brushRef="#br0" timeOffset="-2967.4641">-6570 4590 1292 0,'0'0'270'16,"0"0"-4"-16,0 0-2 16,0 0-68-16,0 0-65 15,48-14-76-15,30 1-21 16,18-1-25-16,25 1-17 0,-1-5-2 16,13-5-378-16,-7 0-328 15</inkml:trace>
  <inkml:trace contextRef="#ctx0" brushRef="#br0" timeOffset="-3180.2821">-6709 5457 708 0,'0'0'237'0,"0"0"183"15,0 0 11 1,0 0-93-16,0 0-57 0,-12-45-81 16,12 45 5-16,0 0-35 15,6-46-76-15,0-8-34 0,12 0-44 16,6-9 2-16,6-14-13 15,-6-9 6-15,13-18-17 0,-1-13 17 16,6-14-14-16,0-22 3 16,6-28-7-16,-6-27 11 15,6-9 0-15,-5 23-21 0,-7 36 27 16,-12 36-13-16,-6 32 0 16,0 22 3-16,-6 32-15 15,-12 36 24-15,0 0-4 16,30 36-8-16,0 32 3 0,-12 31 26 15,0 19 88-15,-6 17 7 16,0 5 14-16,0 5-50 0,0 4-25 16,7-5 6-16,-7 1-29 15,0-1-9-15,6-4 8 0,6-18-32 16,0-13 1-16,-6-15 3 16,0-12-14-16,0-19 3 15,-12-18 11-15,-6-45-52 0,0 0-154 16,0 0-231-16,0 0-391 15,0 0-156-15</inkml:trace>
  <inkml:trace contextRef="#ctx0" brushRef="#br0" timeOffset="-18355.7724">-7823 4332 576 0,'-30'-4'59'0,"30"4"24"16,0 0 27-16,0 0 111 16,0 0-31-16,0 0 0 15,0 0-38-15,48 0-31 16,1-9-37-16,5-9-35 0,-12-5 3 15,0-4-13-15,-6 0 71 16,-36 27-15-16,24-50 30 16,-12 10-25-16,-18 4-34 0,6 36-3 15,-24-41 5-15,-6 14-28 16,-6 9-13-16,6 9-8 0,-6 9-9 16,6 13-10-16,30-13-3 15,-37 27 8-15,37-27-3 16,-18 41-10-16,18-41 28 15,0 41-17-15,0-41 33 0,24 31-24 16,13-13 17-16,-1-9-29 16,0-9 16-16,0-4-16 0,-6-5 0 15,0-9 18-15,-30 18-23 16,24-36 16-16,-18 4-11 16,-6-4 4-16,-6 0 0 0,6 36 4 15,-30-45 28-15,-6 13 6 16,0 14-7-16,0 9-19 0,0 9-6 15,0 9 1-15,-1 9 12 16,13 9 9-16,24-27-6 0,-30 45-7 16,12-9-7-16,18-36 16 15,-6 41-8-15,6-41 0 16,24 45-12-16,12-18-4 16,6-13-1-16,7-10 2 0,-1-4-1 15,-6 0 8-15,-6-9-3 16,-6-4-9-16,-30 13 2 0,30-36 2 15,-18 4 4-15,-12 32-8 16,0-45-4-16,-18 9-2 0,18 36-9 16,-42-18 12-16,-6 18 0 15,0 13-46-15,-6 10-138 0,5 8-208 16,7 6-301-16,12-1-107 16</inkml:trace>
  <inkml:trace contextRef="#ctx0" brushRef="#br0" timeOffset="-19015.5166">-7835 5028 445 0,'0'0'74'16,"-36"-5"5"-16,36 5 10 15,0 0-2-15,-48 14 13 0,48-14 28 16,0 0 4-16,-42 45 34 16,18 0 6-16,24-45 10 15,-24 63 1-15,12-13-86 0,12-50-21 16,6 59-1-16,0-14-3 16,-6-45-3-16,24 41-36 15,-24-41-8-15,36 18 1 0,-6-14-15 16,6-22 17-16,0-9-28 15,0-14-7-15,-6-8 29 16,7-6-28-16,-13-8 13 16,6-9-5-16,0 4-18 0,-12 1 33 15,-6 8 87-15,0 18 28 16,-12 41-24-16,0 0-65 0,0 0 2 16,0 0-29-16,0 0-3 15,-48 27-17-15,12 5 0 16,36-32 12-16,-42 50-15 0,17-10 12 15,25-40-18-15,0 0-65 16,0 0-171-16,0 0-211 16,0 0-168-16,0 0-39 0</inkml:trace>
  <inkml:trace contextRef="#ctx0" brushRef="#br0" timeOffset="-1599.3663">-3301 3131 1107 0,'0'0'372'0,"0"0"6"16,0 0-44-16,0 0-48 16,0 0-79-16,0 0-96 15,0 0-35-15,-42 0 41 0,-18 23-11 16,-13 13-24-16,-11 23-17 15,0 22-32-15,-13 18 46 0,1 14-4 16,0 9-35-16,5 0 16 16,7-5-17-16,12 1 4 0,18-19-7 15,18-4 32-15,17-5 17 16,25-8 3-16,31-15 5 0,29-12-4 16,18-19-40-16,18-5-17 15,19-17-16-15,5-10 13 0,1-13-29 16,-7 0 3-16,-11-13 5 15,-19 4-8-15,-18 0 3 16,-12 4 1-16,-24 0 14 16,-36 14-25-16,37-4 27 0,-37 4-35 15,0 0-118-15,0 0-157 16,0 0-73-16,0 0-179 0,0 0-276 16,-43-5-145-16</inkml:trace>
  <inkml:trace contextRef="#ctx0" brushRef="#br0" timeOffset="-2680.5243">-5294 3569 1609 0,'0'0'139'16,"0"0"244"-16,0 0-28 0,12 54-114 16,-6 28-64-16,6 17-34 15,0 23-49-15,-6-5-32 0,6 14-30 16,0-4-19-16,0-5 2 16,6 0-12-16,-6-9 4 0,0-14-7 15,0-18-146-15,-6-13-176 16,-6-68-198-16,0 54-199 15,0-54-53-15</inkml:trace>
  <inkml:trace contextRef="#ctx0" brushRef="#br0" timeOffset="-2219.6091">-5306 3623 1539 0,'6'-63'334'0,"6"5"-41"15,6 8-53-15,12 0-77 0,12 19-47 16,19 4 3-16,-1 17-38 16,12 15-29-16,-6 9-6 0,0 17-31 15,-11 14 18 1,-7 5 12-16,-18 4-18 0,-12 5 0 16,-18 4-15-16,-24 0-7 15,-18 1 5-15,-12-10-10 0,-7 0-5 16,1-13 10-16,6-10-15 15,6-13 6-15,18-13-17 0,30-5-19 16,0 0 33-16,-18-45-19 16,30 4 17-16,18 9 15 15,6 10-22-15,12 13 26 0,6 13-10 16,0 19 0-16,1 8 3 16,-1 15-8-16,-6 8 13 15,-6 18 12-15,-12 5 51 0,-6 0 91 16,-12 4 23-16,-12 5 0 15,-18-5-28-15,-12 0-79 16,-18-13-28-16,-18 4-20 0,-12-4-27 16,-1-9 3-16,-5-19 7 15,12-13-31-15,5-9-95 0,13-22-134 16,6-5-60-16,48 9-172 16,-42-50-338-16,30-9-87 0</inkml:trace>
  <inkml:trace contextRef="#ctx0" brushRef="#br0" timeOffset="-27555.5986">-11411 5773 1116 0,'0'0'387'0,"0"0"14"16,0 0-34-16,6 31-88 0,-6-31-32 15,0 0-55-15,0 0-8 16,0 0-23-16,0 0-26 0,0 0-35 16,0 0-58-16,12-58-8 15,0-10-18-15,6-22-24 16,6-19 17-16,6-26-13 15,12-32-6-15,13-23 14 0,17-22-10 16,-6-14-17-16,12 18 12 16,-11 28 2-16,-13 40 9 0,-12 36-7 15,-12 27 7-15,0 37-4 16,-30 40 13-16,36 22-9 0,-12 37 0 16,0 27 5-16,-6 13-5 15,-5 14 5-15,5 9-16 0,-6 0 18 16,0 4-4-16,0 5 0 15,0-4 8-15,-6-1-11 16,6-13 0-16,0-14 14 0,-6-4-7 16,0-14 14-16,-6-13-21 15,0-14-3-15,0-54 18 16,0 50-21-16,0-50 8 0,0 0 1 16,0 0-3-16,0 0 0 15,0 0-11-15,0 0-109 0,0 0-167 16,0 0-153-16,0 0-316 15,0 0-110-15</inkml:trace>
  <inkml:trace contextRef="#ctx0" brushRef="#br0" timeOffset="-27323.4354">-11194 4779 1020 0,'0'0'200'16,"12"-58"166"-16,-12 58-50 0,36-50-32 15,6 14-67-15,6 4-66 16,12 5-72-16,1 0-32 0,17 0-24 16,6 0-9-16,6 4-14 15,1 1-9-15,-7-1-330 0,-6 1-343 16</inkml:trace>
  <inkml:trace contextRef="#ctx0" brushRef="#br0" timeOffset="-26639.4189">-9183 2964 1402 0,'0'0'369'0,"-37"81"49"16,7 10-74-16,-12 13-51 16,6 9-99-16,-6 4-45 0,-6 5-42 15,6-9-41-15,-1-5-33 16,7-18-18-16,0-4 0 0,12-18-22 16,6-18 15-16,0-14-2 15,18-36-6-15,0 0 9 0,0 0-21 16,0 0-6-16,0 0 2 15,-6-77 19-15,12-22-20 16,0-28 9-16,6-13 8 0,6-4-18 16,-6 17 25-16,0 19-11 15,-6 27 1-15,0 22 14 16,0 18-25-16,-6 41 22 0,0 0 14 16,0 0 37-16,24 64 27 15,0 12-3-15,7 10-10 0,-1 0-1 16,6 0-29-16,6-1-9 15,6-3-34-15,-6-10 0 16,0-13-9-16,1-1-176 0,-7-12-223 16,-36-46-387-16,30 54-330 15</inkml:trace>
  <inkml:trace contextRef="#ctx0" brushRef="#br0" timeOffset="-27043.2863">-9930 3633 1643 0,'0'0'122'0,"0"0"189"15,0 0 2-15,36-14-105 16,24 0-66-16,25-4-79 0,11 0-21 16,12 0-29-16,1 0-6 15,-1 0 8-15,-18 0-19 0,-5 0 16 16,-19 0-28-16,-18 4-97 15,-18-4-302-15,-30 18-239 0,0 0-36 16</inkml:trace>
  <inkml:trace contextRef="#ctx0" brushRef="#br1" timeOffset="-213711.1986">-566 173 1693 0,'0'0'410'16,"0"0"-2"-16,-12 46-42 0,12 0-35 16,0-8-124-16,-5 4-53 0,-12 0-70 15,-11 4-31-15,-6-4-26 0,-16 0-9 16,-1-4-72-16,-10 0-126 16,-7-9-165-16,7 1-266 0,5-13-231 15,11-9 3-15</inkml:trace>
  <inkml:trace contextRef="#ctx0" brushRef="#br1" timeOffset="-213311.5497">-1004 181 1781 0,'0'0'326'16,"-22"-25"-47"-16,-6 8-77 0,28 17-81 16,-23-17-47-16,23 17-27 0,0 0-29 15,-16-38-18-15,10 5 0 16,6 33-5-16,17-42 5 16,-17 42-5-16,28-30-1 0,-28 30 1 15,34-21 7-15,-34 21-6 0,16-4 12 16,-16 4-8-16,34 4-3 15,-34-4-2-15,28 13 5 0,-28-13 0 16,0 0 37-16,22 38 31 0,-22-38 1 16,0 46 18-16,-11-8-2 15,0 8 49-15,-17 0-6 0,-11 9-24 16,-17 4-13-16,5 4-35 16,-5 12-22-16,-17-3-24 0,-5 4-13 15,-6-9-36-15,11-4-121 16,11-8-160-16,0-13-296 0,18-9-338 15</inkml:trace>
  <inkml:trace contextRef="#ctx0" brushRef="#br1" timeOffset="-212635.4797">-1385-277 1070 0,'22'50'296'0,"-22"-50"6"0,0 0-83 16,0 38-82-16,0-38-64 0,-11 34 0 16,11-34 26-16,0 0-13 15,-33 42-22-15,33-42-19 0,0 0-9 16,-23 29 8-16,23-29-6 0,0 0-17 15,-39 17-13-15,39-17-2 16,-28 13-6-16,6-9-9 0,-12 8 18 16,0 5 70-16,-5 8 0 0,0-4-13 15,-12 13 19-15,6 0-18 16,-16 12-8-16,10 4 34 16,-5 9 1-16,0 4-30 0,-11 5 3 15,5 16-4-15,12 4-8 16,-12 0-13-16,6-4-16 0,6 0-3 15,5-8 2-15,0-9 7 0,11-12-16 16,6-13-10-16,28-42 0 16,0 0 0-16,-34 42-3 0,34-42-16 15,0 0-6-15,0 0-8 0,-11-42 2 16,22-8-9-16,18-22-30 16,4-12-3-16,12-13 4 15,5-8 22-15,1 4 16 0,-6 9 18 16,-6 16 7-16,-11 17 0 0,-5 13 50 15,-23 46 40-15,11-46 22 16,-11 46-53-16,0 0-31 0,-51-38 1 16,1 17 3-16,-6 8 47 0,0 5 18 15,0-5 12-15,0 1 46 16,5 7 2-16,12-16 11 0,39 21-33 16,-45-54-59-16,11 3-19 0,17-8-23 15,17-4-22-15,0-16-12 16,12-6 0-16,-1-7 0 0,11-13 15 15,6-4-45-15,6 3 16 16,-6 14-160-16,11 8-126 0,-11 17-92 16,-5 8-156-16,-6 13-404 15,-6-1-201-15</inkml:trace>
  <inkml:trace contextRef="#ctx0" brushRef="#br1" timeOffset="-212435.0857">-1845-1093 1856 0,'40'-4'438'16,"-7"4"-26"-16,1 13-88 0,-1 16-112 16,-16 9-90-16,0 12-57 0,-11 13-35 15,-12 0-19-15,-11 0-158 16,-11 5-228-16,-17-5-444 0,-16-4-214 15</inkml:trace>
  <inkml:trace contextRef="#ctx0" brushRef="#br1" timeOffset="-212003.5504">-3134-202 1847 0,'0'0'405'16,"0"0"6"-16,0 0-101 15,0 0-134-15,-40 0-84 0,-10 17 8 16,-12 13 20-16,-11 3-2 0,1 9-32 16,-1 0-30-16,5 5 11 15,7 7 31-15,16 5-19 0,11 0 1 16,12-4-16-16,5 3-21 0,17 6-1 15,0-6-23-15,6 1-7 16,5-8-1-16,-11-51 10 16,11 59 56-16,-11-59 85 0,0 0 41 15,0 0 97-15,-17 58-110 0,17-58-75 16,-56 34 145-16,-6-17 18 16,6-17-68-16,-5-9-22 0,10-7-49 15,1-14-26-15,5-12-50 0,6-12-4 16,5-18-6-16,6-12-34 15,22-13-7-15,6-16-27 0,17-1-13 16,17-8-53-16,0 9-169 0,10 8-241 16,-4 16-254-16,-7 10-29 15,-5 15-43-15,-5 10-413 16</inkml:trace>
  <inkml:trace contextRef="#ctx0" brushRef="#br1" timeOffset="-214140.3842">420 0 812 0,'12'17'158'0,"-12"4"167"0,-12 8-32 16,12 1-120-16,-11 4-60 15,11-5-66-15,0 5-6 0,-11-1-27 16,11-12-10-16,0 0 6 0,0-21-1 16,-11 25-2-16,11-25 5 15,-28 5 2-15,17-5-17 0,-17-9-4 16,5-3 18-16,23 12-11 0,-22-21 3 16,22 21 26-16,-28-21 62 15,5 8 3-15,-10 13 9 0,5 8 36 16,-6 9-11-16,-5 13-39 0,5-1-38 15,6 1-32-15,28-30-9 16,-22 46 1-16,22-13-35 0,0 5-113 16,0-38-203-16,28 34-323 15,-6-13-127-15</inkml:trace>
  <inkml:trace contextRef="#ctx0" brushRef="#br1" timeOffset="-213955.3659">398 597 1729 0,'0'0'295'15,"0"0"51"-15,-6 25-43 16,6-25-112-16,-5 26-84 0,5-26-54 16,0 0-35-16,0 0-18 0,0 0-123 15,0 0-278-15,0 0-372 0</inkml:trace>
  <inkml:trace contextRef="#ctx0" brushRef="#br2" timeOffset="-209287.2052">-5545-25 1064 0,'5'34'236'0,"1"-9"-36"0,-6-25-33 15,28 33-70-15,-6-7-11 16,1-5-6-16,5-9 27 0,-6-7-24 15,1-1-22-15,-1-8-1 16,1-5-15-16,-7-8 4 0,-16 17 65 16,23-38-1-16,-12 5-32 15,-11-1 2-15,0 5 59 0,-5 8-8 16,5 21-45-16,0 0-31 16,-23-21-34-16,-5 21-16 15,-6 12-12-15,1 9 8 0,-1 5 4 16,6-1-5-16,28-25-16 15,-22 38-101-15,22-38-160 0,0 0-219 16,0 0-328-16</inkml:trace>
  <inkml:trace contextRef="#ctx0" brushRef="#br2" timeOffset="-208824.3622">-5562-416 1007 0,'0'0'268'0,"0"0"-37"0,0 0 10 16,0 0-36-16,0 0-63 16,6 38-40-16,-6-38-34 0,28 21-7 15,0-17 9-15,-6-8 29 16,6-5 8-16,-5-3 15 0,-23 12 17 15,16-34-4-15,-4 1-37 16,-12-5-8-16,-12 0-6 0,1-4 54 16,0 12 17-16,-6 1-45 15,17 29-37-15,-28-25-29 16,-6 16-28-16,1 18-13 0,-6 12 5 16,-6 8 1-16,5 9-7 0,7 4-8 15,5-4 16-15,11 0-2 16,6 0-17-16,11-38 24 0,5 46 4 15,18-8-6-15,16-17-6 16,0-13 6-16,6-8 2 0,0-8-13 16,0-5-10-16,-12-12 8 15,1-5 13-15,-11-7-3 0,-1-5-18 16,-11-1 3-16,-11-3 11 0,0 8-17 16,0 9-92-16,-5 4-108 15,5 25-119-15,0 0-240 16,-34-17-389-16</inkml:trace>
  <inkml:trace contextRef="#ctx0" brushRef="#br2" timeOffset="-201475.4912">-7867-743 1601 0,'66'4'340'15,"1"-4"-97"-15,5-4-91 16,-6 4-66-16,-6-5-54 0,-5 5-25 16,-7-4 7-16,-12 4-11 15,-36 0-105-15,36-5-152 16,-36 5-162-16,0 0-78 0,0 0 82 16,0 0 88-16</inkml:trace>
  <inkml:trace contextRef="#ctx0" brushRef="#br2" timeOffset="-201092.0408">-7385-1023 654 0,'0'0'156'0,"0"0"1"0,0 0-16 16,0 0 162-16,0 0 10 16,0 0-12-16,0 0-80 15,-30 59-20-15,6-1-67 0,-6 1-12 16,-6 0-44-16,5-1-45 15,1-8 3-15,0-9-33 0,30-41 19 16,-36 58-22-16,36-58 11 16,-36 41-11-16,36-41-3 15,0 0-14-15,0 0-20 0,0 0 6 16,0 0 15-16,0 0-3 16,-6-63 9-16,12 0-1 0,0-1 13 15,6 1-10-15,-6 9 8 16,6 13 3-16,-6 10-9 0,-6 31 16 15,0 0 20-15,0 0 73 16,0 0 3-16,-12 45-39 16,6 9 2-16,0 5-29 0,6 0-8 15,6-1-10-15,6 1-15 16,6 0-7-16,0-5-3 0,0-4-251 16,-18-50-311-16,24 49-385 15</inkml:trace>
  <inkml:trace contextRef="#ctx0" brushRef="#br2" timeOffset="-201728.0427">-8909 25 1286 0,'0'0'219'0,"0"0"-50"0,0 0 14 16,0 0 6-16,43-55-34 16,5 19-8-16,12 14-19 0,0-1-59 15,6 5-48-15,1 0-14 16,-7 0 1-16,0 0-260 0,-18-14-449 16</inkml:trace>
  <inkml:trace contextRef="#ctx0" brushRef="#br2" timeOffset="-201915.3664">-9053 878 1839 0,'0'0'321'0,"0"0"-26"0,-12-41-116 16,12-4-82-16,12-4-57 15,6-15-24-15,6-12 12 16,12-15-24-16,0-13 2 16,6-22-10-16,7-37 13 0,5-17-18 15,0-10 13-15,0-4-1 16,0 13-8-16,-11 28 50 0,-1 31 48 16,-18 32-27-16,0 31-18 15,-24 59 26-15,0 0 7 0,0 0-20 16,6 63-34-16,-12 23-12 15,0 22-5-15,0 10 3 0,0 13-4 16,0 4 9-16,0 5 26 16,0 0 20-16,6-4-3 15,0-10-26-15,0-9-18 16,6-17-6-16,0-15 6 0,-6-12-1 16,6-15-12-16,0-12-8 15,-6-46 11-15,0 0-7 0,0 0-35 16,0 0-114-16,0 0-118 15,0 0-165-15,0 0-288 0,-12-59-95 16</inkml:trace>
  <inkml:trace contextRef="#ctx0" brushRef="#br2" timeOffset="-198072.495">-10444-942 1768 0,'42'9'376'0,"0"-4"-98"15,0-5-121-15,6-5-82 16,1-4-36-16,-1 5-31 16,0-10-3-16,0-4-3 0,-6 0-56 15,0-5-231-15,-12 1-293 16,-30 22-123-16</inkml:trace>
  <inkml:trace contextRef="#ctx0" brushRef="#br2" timeOffset="-198311.2729">-11173-269 1378 0,'0'0'201'0,"0"0"81"0,0 0 4 16,0 0-79-16,0 0-93 16,54-36-29-16,0 13-23 15,7 5-14-15,-7 0-24 0,6-4-21 16,-12-1-140-16,0-4-517 15</inkml:trace>
  <inkml:trace contextRef="#ctx0" brushRef="#br2" timeOffset="-198519.3917">-11324 205 419 0,'0'0'128'0,"0"0"45"16,0 0 79-16,0 0 44 15,0 0-6-15,0 0 33 0,0 0-6 16,0 0-23-16,0 0-54 16,0 0-56-16,0 0-97 0,0 0-38 15,25-40-27-15,-13-1-16 16,0-9-12-16,6-8 3 0,0-19 3 16,6-23-11-16,6-12 4 15,0-10 4-15,6-9-2 0,0 9 0 16,-6 18 0-16,1 18 10 15,-7 18-8-15,-6 28 3 16,-18 40 0-16,0 0-5 16,30 4 0-16,-30-4-7 0,24 72 12 15,-18 1 6-15,0 13 1 16,-12 17 6-16,6 6-6 0,-6 4 2 16,6-5 5-16,6-4-9 15,-6-9 3-15,12-9 0 0,-6-10 1 16,6-13-5-16,0-8 2 15,-12-55-6-15,12 49-17 0,-12-49-28 16,0 0-185-16,0 0-342 16,0 0-254-16</inkml:trace>
  <inkml:trace contextRef="#ctx0" brushRef="#br2" timeOffset="-199283.191">-12245 715 1174 0,'0'0'323'0,"0"0"63"0,0 0-57 16,0 0-138-16,0 0-75 15,12-40-13-15,0-14-16 0,12-14-23 16,-6-22-28-16,6-19-21 16,7-17-15-16,5-5-8 0,0-9 1 15,-6 22 7-15,-6 24 0 16,0 21 0-16,-12 19-3 15,-12 54 9-15,0 0-6 16,0 0 15-16,0 0-2 0,0 0-10 16,18 50 2-16,-6 9-5 15,0-1 13-15,-6 10 0 0,0-5 4 16,-6 9 0-16,0 1-6 16,6-6-9-16,6-8 12 0,0-9-9 15,-6-10-5-15,-6-40 16 16,6 41-7-16,-6-41 2 0,0 0 6 15,0 0 22-15,0 0 38 16,0 0-3-16,0 0-37 0,0 0-18 16,13-41-14-16,-7-17-5 15,12-28-5-15,-6-9 2 16,6-4 6-16,0 4 0 16,-6 18-3-16,-6 14 0 0,0 9-16 15,-6 54 5-15,0 0 6 16,0 0 5-16,0 0 10 0,0 0-10 15,-6 36 2-15,6 18 4 16,0 9-6-16,0 5 10 0,6 0-2 16,6 0 1-16,6-5 42 15,0 0 8-15,6 0-19 16,0-4-8-16,6 0-19 16,-6-1 3-16,1-8-13 0,-1 0 1 15,6-10-8-15,-30-40-2 16,24 41 1-16,-24-41 5 0,0 0-16 15,0 0-98-15,0 0-150 16,0 0-325-16,0 0-370 0</inkml:trace>
  <inkml:trace contextRef="#ctx0" brushRef="#br2" timeOffset="-199967.2046">-12703 20 1759 0,'-24'-45'267'0,"24"45"-44"15,0-45-109-15,0 45-60 16,30-59 6-16,7 14-4 0,5-5 23 16,-6-8-33-16,12-10-14 15,-6-4-2-15,0-10-23 0,-6-4 21 16,-5-8 35-16,-13 3 10 16,-6 10 11-16,-12 9-8 15,-12 18-31-15,-6 17-15 16,-19 24-27-16,-11 22-1 0,-6 18-2 15,-12 18 4-15,6 14 6 16,-7 9-23-16,13 4 18 16,12 9-5-16,6 0 0 0,12 5 6 15,18-4-6-15,6-6 8 16,18 1 21-16,6-9 3 0,24 0 42 16,6-5-29-16,1-5 4 15,-1-3-2-15,-6-6-34 0,-12-13 7 16,-6-4 13-16,-30-32 21 15,18 41 39-15,-24-5-42 16,-12 4-22-16,-18 1-15 0,-6-9-8 16,-6-1 0-16,-1 1-14 15,1-14 8-15,6-4-46 0,6-10-103 16,0-8-83-16,36 4-160 16,0 0-294-16,-30-37-205 15</inkml:trace>
  <inkml:trace contextRef="#ctx0" brushRef="#br2" timeOffset="-200639.608">-10017 422 1057 0,'0'0'313'16,"0"0"-4"-16,0 0-44 0,0 0-68 15,0 0-13-15,0 0-9 16,0 0-53-16,0 0-63 16,0-41-23-16,0 1-23 0,12 4 6 15,6-5-9-15,0 5 3 16,7 0 7-16,5 4 46 0,0 9 0 16,6 10 20-16,-12 13 36 15,-24 0-19-15,36 27-2 0,-24 18 38 16,-12 9-15-1,-12 19-42-15,-24 17-20 0,-12 14-31 16,-12 0-12-16,-13-1-89 16,-11-3-212-16,0-1-352 0,-13-13-587 15</inkml:trace>
  <inkml:trace contextRef="#ctx0" brushRef="#br2" timeOffset="-197715.478">-9950-1262 1404 0,'0'0'342'0,"0"0"-82"16,0 0-43-16,-31 18-33 0,1 22 12 15,-6 10-3-15,-6 9-51 16,0 8-74-16,0 1-30 0,6-5-7 16,-1-4-16-16,7-9-5 15,30-50-10-15,-30 45 0 0,30-45-38 16,0 0-39-16,0 0-61 16,0 0-19-16,0 0 67 15,0 0 37-15,-12-59 10 16,6-4 22-16,6 0 27 0,6 0-6 15,-6 4-6-15,6 14 66 16,-6 9 15-16,0 36-16 0,0 0-29 16,0 0 19-16,0 0-3 15,0 0-6-15,-24 63-27 0,12-4-22 16,6-1 13-16,0 5 7 16,0 10-236-16,-6-6-477 0,0 6-247 15</inkml:trace>
  <inkml:trace contextRef="#ctx0" brushRef="#br2" timeOffset="-196199.0757">-14172-644 1118 0,'0'0'354'15,"0"0"-40"-15,6 36-69 16,-6 10-85-16,0-6-42 16,-6 5-17-16,-12 5-31 0,0-14-42 15,-6 5-7-15,24-41 6 16,-36 40-16-16,6-12-27 0,30-28-10 15,-37 13-16-15,37-13-9 16,-36-4 0-16,36 4 0 16,-18-46 1-16,6 1 44 0,12-9 2 15,0 4-5-15,0 5-11 16,0 45 14-16,6-36 18 16,-6 36-12-16,0 0 15 15,0 0 14-15,0 0 31 0,0 0 24 16,-12 36 8-16,12-36-28 15,-24 50-29-15,6-9-21 0,18-41 0 16,-30 40 3-16,30-40-6 16,-36 32-11-16,36-32-5 15,-30 9 7-15,30-9 11 0,0 0-13 16,-30-45-7-16,11 4 3 16,13-9 10-16,0 1 7 15,0 8 17-15,6 41 3 0,-6-36-17 16,6 36 9-16,0 0 97 15,0 0-26-15,-6 59-23 16,0 4 14-16,0 14 12 16,6-1 12-16,6 10-6 0,6-5-6 15,0-4-21-15,0 0-36 16,7-9-17-16,5-5-25 0,-6-13 18 16,0-1-18-16,-18-49-73 15,24 41-188-15,-24-41-228 0,0 0-491 16</inkml:trace>
  <inkml:trace contextRef="#ctx0" brushRef="#br2" timeOffset="-195484.4607">-15479 268 474 0,'0'0'151'0,"0"0"55"16,0 0 14-16,0 0 16 0,0 0-26 15,0 0-20-15,0 0-26 16,0 0-46-16,6-36-49 16,-6 36-39-16,6-45-9 15,0 0-25-15,-6 0 4 0,12-9-14 16,-6-5 2-16,12 5 12 15,-6 9-12-15,-12 45-5 0,37-55 6 16,-7 19 16-16,6 14-3 16,0 13 13-16,0 9-7 0,0 4-3 15,6 10-5-15,-5 4-4 16,-7 4-16-16,-30-22 13 0,36 32 3 16,-36-32 4-16,0 0 9 15,0 0 9-15,0 0 6 16,0 0-8-16,30 45-3 0,-30-45-13 15,0 0 0-15,-18 50-4 16,18-50 7-16,-48 40 28 16,-1-8 2-16,-5-5 32 0,0-4 17 15,6-5 31-15,-6-5 7 16,5-13 7-16,7-4 10 0,0-5-18 16,6-9-16-16,6-5-12 15,6-17-8-15,0-15-36 0,0-17-8 16,0-18-14-16,-1-10 7 15,7-3 13-15,0 3-14 16,6 5-16-16,6 19-11 16,6 12-4-16,-6 19-6 0,6 9-4 15,0 36-31-15,0 0-83 16,0 0-156-16,0 0-298 0,-18 54-316 16</inkml:trace>
  <inkml:trace contextRef="#ctx0" brushRef="#br2" timeOffset="-194807.5755">-16310-7 1817 0,'0'0'224'15,"0"0"-16"-15,-30-45-91 0,30 45-70 16,-6-59-4-16,6 14-43 16,12 0 17-16,-12 45-20 0,42-54 3 15,-6 8 5-15,6 19-11 16,-11 5 14-16,5 17-28 0,0 5 29 16,0 14-9-16,-36-14 0 15,36 36 18-15,-18 0-18 0,-6 0 17 16,-12 5 2-1,-6 4-6-15,-18 0 3 0,-12 0-21 16,-6-4 17-16,-12 0-1 16,-7-1-24-16,1-13 20 0,0-4-15 15,-6-5-35-15,12-18 17 16,-1-9-46-16,7-14-29 0,12-8-4 16,0-23-31-16,18-10 79 15,6-12 21-15,12-10 1 0,6 14 18 16,18 8 10-16,6 15-2 15,-30 49 23-15,66-32-33 0,-18 18 19 16,-5 24 18-16,-13 8-18 16,-30-18 21-16,24 54-4 15,-12-9 47-15,-24 0 6 16,12-45-16-16,-30 63-6 0,-6-18-39 16,-7-4 14-16,1-14 22 15,0-4-24-15,-6-5 15 0,6-14-36 16,-6 1 22-16,-7-5-13 15,7 0 38-15,0-5 36 0,6 1-30 16,6 8 33-16,-6 1-6 16,11 8-47-16,-5 10-1 0,12 4 14 15,0 14 10-15,0-1-7 16,12 5-19-16,6 1 14 0,6-1-7 16,6 0-29-16,12-9 15 15,-18-36-29-15,36 36-112 16,0-9-233-16,13-27-366 0,-1-9-177 15</inkml:trace>
  <inkml:trace contextRef="#ctx0" brushRef="#br2" timeOffset="-194603.2114">-16099-1050 2186 0,'0'0'322'16,"0"0"-16"-16,0 0-123 0,0 0-87 16,0 0-52-16,0 0-16 15,0 0-6-15,0 0-17 0,0 0-83 16,0 0-276-16,0 0-340 16,0 0-229-16</inkml:trace>
  <inkml:trace contextRef="#ctx0" brushRef="#br2" timeOffset="-197156.0057">-13744-1046 905 0,'0'0'202'16,"0"0"135"-16,0 0-47 16,48 59 2-16,0 9-21 0,12 13 13 15,0 23 28-15,1 9-38 16,-7 9-97-16,-12 13 58 0,-12 1-24 16,-24 8-68-16,-12 5-41 15,-30 9-39-15,-18 5-28 16,-19-5-14-16,-11-9-30 15,0-5-63-15,-13-8-201 0,7-19-158 16,0-4-245-16,12-23-380 16</inkml:trace>
  <inkml:trace contextRef="#ctx0" brushRef="#br2" timeOffset="-194175.7107">-16406-793 2374 0,'0'0'364'0,"0"0"-62"16,0 0-121-16,0 0-81 0,0 0-46 15,0 0-30-15,0 0-17 16,0 0-137-16,0 0-206 15,0 0-332-15,0 0-293 0</inkml:trace>
  <inkml:trace contextRef="#ctx0" brushRef="#br2" timeOffset="-194375.0109">-17081-1055 1570 0,'0'0'391'0,"0"0"-10"16,0 0-74-16,0 0-51 0,30 68-103 15,0 4-47-15,-11-4-44 16,5 4-16-16,-6 1-19 0,-6-10-18 16,0 5-96-16,-6-5-234 15,0-9-371-15,0-4-232 0</inkml:trace>
  <inkml:trace contextRef="#ctx0" brushRef="#br2" timeOffset="-193871.8787">-17478-1095 2018 0,'0'0'297'0,"0"31"67"0,-18 10-76 16,-6 18-87-16,-24 31-31 15,-13 23-39-15,1 18-26 16,-12 18-12-16,12 4-33 0,12 5-30 15,12-4-18-15,17 4 5 16,19 0 16-16,12-9-15 0,19-4-9 16,11-15-9-16,12-12-30 15,0-10-165-15,0-17-231 0,-6-10-541 16</inkml:trace>
  <inkml:trace contextRef="#ctx0" brushRef="#br2" timeOffset="-193408.0883">-18694 34 1579 0,'0'0'386'0,"0"0"-36"0,0 0-87 15,-30 13-100-15,30-13-59 16,0 0-9-16,0 0-38 15,-30 9-5-15,30-9 3 0,0 0-18 16,0 0-20-16,-18-36-17 16,12-5-7-16,12-4 1 15,12-4-3-15,12 12 4 0,0 6 1 16,6 8-3-16,-6 10-2 16,-30 13 9-16,30 18 40 0,-12 22 36 15,-18 15 4-15,-6 8 1 16,-18 14-16-16,-12-1-27 0,-6 6-36 15,-18-1-16-15,-7 5-157 16,-5 0-240-16,0-5-472 16</inkml:trace>
  <inkml:trace contextRef="#ctx0" brushRef="#br2" timeOffset="-189095.1659">-20651-779 524 0,'0'0'123'0,"0"0"-25"16,0 0 73-16,0 0 45 0,0 0-28 15,0 0-26-15,0 0-15 16,0 0-16-16,30 63-18 15,-18-13-2-15,-12-50-57 0,13 63 1 16,-13-4 8-16,0-5-13 16,0 0 8-16,-6-4 45 0,-1-5-22 15,-5 0-30-15,-6 0-4 16,-6-4-14-16,24-41-33 0,-48 49 6 16,0-8 12-16,0-14-12 15,-6-9-6-15,5 5-8 0,1-14 21 16,0-5-6-16,6-4-13 15,0-9-3-15,6-4 18 0,0-14-1 16,6-5-19-16,30 32 14 16,-31-68 3-16,13 10-6 15,18 3-22-15,0 10 22 0,12 0 8 16,-12 45-11-16,37-45-6 16,-37 45 2-16,48-27 15 15,-12 13-11-15,0 23 12 0,-36-9-5 16,42 37-8-16,-42-37 4 15,30 45-9-15,-30-45 13 0,12 58 24 16,-24-8-13-16,12-50-20 16,-36 59 7-16,-12-10 11 0,6-12-13 15,-12-1-13-15,5-9 20 16,-5-5 7-16,6-8-14 0,12-14-14 16,0-5 11-16,0-17 16 15,6-10-21-15,12-4-14 16,-1-5 22-16,7 5 0 15,12 36-18-15,-6-36 18 0,6 36 0 16,0 0-9-16,0 0-2 16,0 0 8-16,0 0 28 0,-24 0-7 15,24 0-4-15,-42 32 62 16,0-5 33-16,6-5-6 0,0-8-5 16,12-5 43-16,24-9 33 15,-36 9-47-15,36-9-29 0,-30-18-26 16,30 18-3-16,-19-50 13 15,7 1-25-15,6-19-24 16,6-13-24-16,6-10 5 0,-6 1-3 16,12 0-21-16,-6 8 5 15,7 15-2-15,-7 8-11 0,0 14-114 16,0 13-160-16,-6 32-255 16,0 0-354-16,0 0-75 0</inkml:trace>
  <inkml:trace contextRef="#ctx0" brushRef="#br2" timeOffset="-188915.3799">-21698 530 1636 0,'30'18'424'15,"6"0"-85"-15,0-9-135 16,0-9-101-16,6 0-62 0,-5-4-15 15,-13-5-113-15,-24 9-352 16,30-36-413-16</inkml:trace>
  <inkml:trace contextRef="#ctx0" brushRef="#br2" timeOffset="-188543.4704">-22156-472 1499 0,'0'0'366'16,"-6"63"1"-16,6-13-90 0,-6-10-103 16,-6 6-78-16,0-10-37 15,-6 4-17-15,18-40-10 0,-36 45-16 16,6-8-9-16,-6-19 17 15,6-5 56-15,0-8 4 16,-7-10-4-16,7 1 3 16,-6-5 7-16,0 0 11 0,6 9-18 15,0 9-29-15,-6 4-17 16,6 14 9-16,-6 5 4 0,5 4-19 16,7 5-10-16,0-1-11 15,12 1 0-15,12-41-2 0,-12 54-8 16,12-18-58-16,0-36-159 15,6 36-196-15,-6-36-350 0,0 0-349 16</inkml:trace>
  <inkml:trace contextRef="#ctx0" brushRef="#br2" timeOffset="-188351.1301">-22511-892 2588 0,'0'0'240'0,"0"0"104"16,0 0-63-16,-24 9-113 15,24-9-80-15,0 0-50 0,0 0-28 16,0 0-170-16,0 0-241 16,-30 4-572-16</inkml:trace>
  <inkml:trace contextRef="#ctx0" brushRef="#br2" timeOffset="-189923.9394">-20193-201 746 0,'-12'-41'83'16,"12"10"-23"-16,0-6-12 15,6 1-34-15,6-4 3 16,6-1-26-16,-6 5 27 0,-12 36-13 16,24-41 4-16,-24 41 18 15,36-27 33-15,-12 14 9 0,6 17 3 16,0 10-21-1,7 4-13-15,5 4 0 0,-6 1-23 16,12-1 13-16,-12-3-28 16,6-6-8-16,-12 1 38 0,-30-14-23 15,37 0 1-15,-37 0 0 16,0 0 30-16,0 0-12 0,0 0-26 16,0 0 13-16,0 0 3 15,0 0-8-15,0 0-1 16,-43-9 51-16,-5 22 26 0,0 19 9 15,-6 17-1-15,-6 15 0 16,-13 8-24-16,1 9 8 0,-12-4 18 16,12 0-10-16,-7 4 48 15,-5 0-34-15,12-8-48 0,0-6-38 16,5-13 7 0,13-8-19-16,0-10 6 0,6-9-14 15,6 0-105-15,6-9-104 16,36-18-92-16,-43 27-26 0,43-27-39 15,-36 18 29-15,36-18 6 16</inkml:trace>
  <inkml:trace contextRef="#ctx0" brushRef="#br2" timeOffset="-187188.1653">-24582-454 946 0,'6'45'336'0,"-6"-45"92"16,-6 54-47-16,-6-4-136 15,-6 0-41-15,-6-5-36 0,0-9-35 16,6 5-19-16,18-41-24 16,-36 36-21-16,36-36 9 0,0 0 43 15,0 0-28-15,0 0-41 16,-30 13-7-16,30-13-13 0,-24-45-27 16,6-9 3-16,6-27-1 15,-1-14-10-15,7-18-2 0,-6-9 2 16,6 9 7-16,0 9-9 15,6 14-5-15,-6 18 10 16,6 17 0-16,0 15-11 16,0 40-2-16,0 0 2 0,0 0 6 15,0 0 15-15,0 0-10 16,0 68 0-16,0 13-7 0,0 5 7 16,0 8 5-16,0 10 3 15,0 5 7-15,-6-5-10 0,0-5 3 16,-6-9 5-16,-6-4-3 15,0-14-10-15,-6-4 7 0,-6-14-7 16,-6-4-21-16,0-14-2 16,0-18-8-16,36-18-27 15,-49-5-18-15,13-17-4 0,36 22 8 16,-42-72 3-16,18-1 20 16,6 1 15-16,12 9 12 0,0 13-2 15,6 50 7-15,0 0-3 16,0 0 25-16,0 0-11 0,0 0 6 15,0 0 18-15,24 54 48 16,-18 10 5-16,-18 3-23 0,0-3-17 16,-12-1-12-16,-12-4-12 15,6-5-13-15,-6-9 10 0,5-13-10 16,31-32 11 0,-30 27-2-16,30-27-1 0,0 0-14 0,0 0-9 15,-18-50-8 1,12-4 8-16,18-5 10 0,6 0-2 15,6 14 2-15,-24 45-2 16,31-40 13-16,-31 40-4 0,0 0 20 16,0 0 40-16,30 45 13 15,-24 4-19-15,-12 10-13 0,-18 0-8 16,-6-1-22-16,-13 10-5 16,-5 0 7-16,0 4-2 0,-12-9-29 15,6-4-172-15,-7-5-217 16,7-13-323-16,-6 0-127 15</inkml:trace>
  <inkml:trace contextRef="#ctx0" brushRef="#br2" timeOffset="-187015.2125">-25226 806 1598 0,'72'-9'387'0,"1"-9"-83"0,-7-5-143 16,-6-4-83-16,0-9-124 16,-6-9-383-16,1-14-393 0</inkml:trace>
  <inkml:trace contextRef="#ctx0" brushRef="#br2" timeOffset="-186591.4343">-25545-842 2286 0,'0'0'419'16,"0"0"-52"-16,0 0-125 0,0 0-137 15,0 0-41-15,0 0-35 16,0 0-13-16,0 0-151 0,0 0-222 16,0 0-493-16,0 0-234 15</inkml:trace>
  <inkml:trace contextRef="#ctx0" brushRef="#br2" timeOffset="-186811.5827">-23655-2463 1786 0,'-18'76'431'0,"-18"10"-42"16,-24 13-133-16,-18 14-121 0,-25 9-60 15,-5 5-46-15,-12 4-55 16,-7 0-249-16,-5-5-412 0,-1-9-279 15</inkml:trace>
  <inkml:trace contextRef="#ctx0" brushRef="#br2" timeOffset="-187995.6993">-23968 133 2558 0,'0'0'195'15,"0"0"89"1,0 0-52-16,0 0-90 0,0 0-75 16,0 0-40-16,6-45-2 15,6 0-19-15,0-1 1 0,6 1-2 16,0 9-17-16,1 0 12 16,-19 36-6-16,36-32 6 0,-12 10-6 15,-24 22 6-15,36-9 6 16,-36 9-15-16,30 9 22 0,-30-9 0 15,0 0 37-15,12 45 11 16,-12 0-43-16,-24 9-1 0,-18 1-77 16,-24 8-94-16,-19-5-117 15,-11 6-191-15,-6-6-284 0,-1-8-67 16</inkml:trace>
  <inkml:trace contextRef="#ctx0" brushRef="#br2" timeOffset="-186387.9221">-25726-1091 1898 0,'-24'45'405'0,"0"14"-57"16,12 13-85-16,-6 23-87 0,12 18-53 15,6 4-70-15,0 10-10 16,6 4-39-16,0-5-83 0,-6 1-282 16,0-1-387-16,-6-13-184 15</inkml:trace>
  <inkml:trace contextRef="#ctx0" brushRef="#br2" timeOffset="-185868.2478">-26361 187 1712 0,'-12'-45'302'0,"12"4"-11"16,0 41-60-16,12-58-99 0,-12 58-80 15,42-50-13-15,-5 18-35 16,-7 19 19-16,-30 13-21 15,42 4 16-15,-42-4-23 0,24 27 28 16,-24-27-23-16,6 41 25 16,-18-5-40-16,-12 5-21 0,24-41-60 15,-60 49-16-15,11-12-41 16,-5-6 13-16,12-17-17 0,0-1 2 16,42-13-10-16,-54-4 21 15,54 4 1-15,-42-41 46 0,12-13-3 16,11-5 56-16,7 1 36 15,12 58 8-15,0-64 46 0,0 64 5 16,0 0-8-16,-6-49 53 16,6 49 98-16,0 0 134 15,0 0-46-15,0 0-50 0,-18 54-43 16,-6 5-3-16,-12-5-37 16,0 4-22-16,-18 1-15 0,-6-5-13 15,-7-8 13-15,-5-6-11 16,0-8 12-16,12-10-13 0,0-8-6 15,11-10-23-15,1-13-26 16,12-4-32-16,36 13 3 0,-42-41-78 16,18-8-90-16,0 3-114 15,12-8-194-15,6 0-392 0,6-9-247 16</inkml:trace>
  <inkml:trace contextRef="#ctx0" brushRef="#br2" timeOffset="-185695.3059">-26812-915 2379 0,'0'0'328'16,"30"-27"-39"-16,-30 27-136 0,0 0-82 15,0 0-124-15,0 0-247 16,0 0-485-16</inkml:trace>
  <inkml:trace contextRef="#ctx0" brushRef="#br2" timeOffset="-185515.5258">-27258-522 1839 0,'0'0'342'0,"54"-13"-155"16,7-14-79-16,5-5-78 16,-6 0-309-16,-6 1-526 0</inkml:trace>
  <inkml:trace contextRef="#ctx0" brushRef="#br2" timeOffset="-183639.3395">-27390-3209 1292 0,'-18'73'13'16,"-24"8"-51"-16,-25 0-250 15</inkml:trace>
  <inkml:trace contextRef="#ctx0" brushRef="#br2" timeOffset="-184863.8321">-28149-75 2569 0,'0'0'113'15,"-12"-49"20"-15,18 3-36 16,0 1-42-16,6 0-31 0,6-9-12 15,0 0-9-15,13 4-3 16,-1 0-11-16,6 5-11 0,6 9 8 16,0 9 2-16,-6 13 1 15,0 14-2-15,0 14 13 0,-36-14 0 16,43 45-3-16,-25 0 7 16,-12 5-10-16,-12 4 11 15,-18 0-5-15,-7 5 6 0,-17-5-11 16,6-9 5-16,-6-8-9 15,0-15 5-15,6-17 1 16,6-10 5-16,-1-17-13 0,7-10 17 16,6-13-1-16,6-18-5 15,0-19 11-15,6-8-6 0,6-14 7 16,0 5 43-16,-6 17 7 16,6 15-15-16,6 13-28 15,-6 22-6-15,6 32-21 0,0 0 13 16,-12 59 8-16,12 31-7 15,0 14 4-15,6 22-8 0,6 5-9 16,0 9 21-16,6-4-4 16,-6-5-10-16,6-5 23 15,-12-4 40-15,-6-9-1 0,0-9-20 16,-18-9-11-16,-6-5 0 16,-12-18-3-16,-6-18 29 0,6-4 46 15,0-14 9-15,-1-22-5 16,1-14 6-16,6-14-1 0,0-31-43 15,6-23-32-15,6-31 5 16,12-28-16-16,6-26-30 0,24-1-7 16,0 5-53-16,12 18-138 15,6 9-95-15,-6 23-105 0,-11 22-218 16,5 23-321-16</inkml:trace>
  <inkml:trace contextRef="#ctx0" brushRef="#br2" timeOffset="-184143.8009">-28763-1222 2095 0,'0'0'344'0,"-18"-36"-77"0,18 36-123 15,0 0 78-15,-6 41-42 16,18 36-85-16,0 17-48 15,6 19-20-15,0 9-1 0,-6 5-11 16,-6-5-13-16,-12-5 1 16,-6 0 9-16,-6-13-12 0,-6-9-15 15,-6-18-15-15,6-18-1 16,24-59-11-16,-48 45-32 16,6-27 7-16,5-27 24 0,37 9 3 15,-48-64 10-15,12-3 30 16,0-6-4-16,12 6-2 0,6 8 6 15,18 59 13-15,-24-59-30 16,24 59 14-16,0 0 18 0,0 0 3 16,-6 64-1-16,0 12-1 15,0 10-4-15,0 0-4 16,-6 0-8-16,-6 0 14 0,-6-10-17 16,0-8-9-16,-1-14-24 15,25-54-35-15,-36 50-21 0,36-50-9 16,-36 22 28-16,36-22 1 15,0 0 2-15,-30-67 41 0,12-10 20 16,6-13-15-16,12-10 13 16,0 10 20-16,0 18 7 0,6 9-22 15,-6 63 17-15,0 0 5 16,0 0 8-16,0 0 16 0,0 0 27 16,24 63-15-16,-12 4-21 15,-18 6-20-15,-6 3 6 16,-6-8-4-16,0-9-9 0,0-9-23 15,18-50-6-15,0 0 7 16,0 0-47-16,-36 31-1 0,36-31 35 16,0 0 27-16,-30-68-11 15,12-22-4-15,0-9 16 0,5-5 9 16,1 5-10-16,6 17 45 16,-6 19 10-16,12 63-24 0,0 0 16 15,0 0 65-15,0 0-37 16,-36 81-42-16,0 23-10 0,-6 18 4 15,-6 5-14 1,0 4-38-16,-13 0-149 0,7-10-171 16,0-17-231-16,0-13-63 15</inkml:trace>
  <inkml:trace contextRef="#ctx0" brushRef="#br2" timeOffset="-183787.3896">-29889 1348 1246 0,'66'-27'200'0,"13"-28"-79"15,5-17-70-15,18-18-35 0,7-23-305 16,5-23-223-16</inkml:trace>
  <inkml:trace contextRef="#ctx0" brushRef="#br2" timeOffset="-183963.4668">-29515-1529 1391 0,'0'0'201'16,"0"0"-28"-16,24 50-76 0,-18 0-67 16,-12 4-68-16,0 4-365 15,-12 6-243-15</inkml:trace>
  <inkml:trace contextRef="#ctx0" brushRef="#br2" timeOffset="-183448.518">-30220-310 2583 0,'0'0'244'0,"0"0"-80"16,0 0-81-16,-18-49-47 15,30-1-145-15,6-4-265 0,18-5-425 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1:38.54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2420 373 0,'0'0'9'0,"0"0"13"15,0 0 8-15,0 0-24 16,0 0 3-16,0 0 9 0,0 0 76 15,0 0 4-15,0 0-53 16,42 68-33-16,-6-9 28 16,-5-5-3-16,-1 0 32 15,6-9-8-15,0 1 8 0,-6-10-18 16,6-5 13-16,-6-13 7 16,-30-18 58-16,48 14 28 0,-5-23-21 15,-7-14-8-15,0-26 44 16,0-15-15-16,0-35-67 0,6-32-44 15,12-41-33-15,13-40-7 16,17-41 8-16,18-36 2 0,7-22-25 16,11-10-138-16,18-4-121 15,1 18-115-15,11 27-162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0:17.82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1597-8371 1273 0,'0'0'319'0,"0"0"-66"16,0 0-107-16,-42 0-54 15,6 22-32-15,-5 10-15 0,-1 8 35 16,6 6-23-16,6-1-17 16,6 4 23-16,24-49-33 15,-12 59 24-15,12-14-17 16,0-45-10-16,36 36-7 0,0-13-8 15,6-14-12-15,-6-9 7 16,-36 0 2-16,41-14-5 0,-41 14 0 16,0 0 8-16,24-22 0 15,-24 22-3-15,0 0 0 0,0 0-3 16,-36-36 18 0,-5 22-6-16,-7 14 0 0,-6 14 10 15,6 8 33-15,0 1-13 16,7 4-18-16,5 0-12 0,36-27 5 15,-36 36 9-15,36-36 15 16,-24 45 13-16,24-45 9 16,0 50-15-16,0-50-19 0,30 59-17 15,12-19-12-15,5 1 2 16,13-5-16-16,6 0-48 0,6-4-210 16,-7 0-393-16,1-5-425 15</inkml:trace>
  <inkml:trace contextRef="#ctx0" brushRef="#br0" timeOffset="91515.5796">127 177 269 0,'0'0'111'0,"0"0"-24"0,0 0-42 15,0 0 10-15,-31-5-20 16,31 5 14-16,0 0 6 0,0 0-21 16,0 0-3-16,0 0 23 0,0 0 12 15,0 0 14-15,0 0 4 16,0 0-28-16,0 0-30 0,0 0-22 16,0 0 15-16,0 0-6 15,0 0 0-15,0 0 2 0,0 0 62 16,0 0 27-16,0 0-53 0,0 0 9 15,0 0 0 1,37 23 31-16,-1-5-15 0,0-5 27 16,6 1-30-16,0-5 10 0,6 4-34 15,-6-4-3-15,-5 5-36 16,5 4 43-16,-12 9 42 0,0 5-16 16,-30-32-44-16,30 49 0 15,-12 6-8-15,-6-6 21 0,-6 1-20 16,0-5 5-16,-6 5-23 0,0-5 11 15,0-4-29-15,0-5 8 16,0-9 16-16,0-27 10 0,0 27-33 16,0-27 4-16,0 0-1 15,0 0-7-15,-24 22 11 16,0-22 7-16,24 0-4 0,-42-22-3 16,12-10-18-16,-6-13-14 0,6-18-41 15,-1-5 34-15,13 5 32 16,0 9 2-16,6 9 0 0,6 4-5 15,6 41 1-15,0 0-6 0,0 0 20 16,0 0 4-16,0 0-15 16,0 0-3-16,0 50 6 0,6-5 7 15,0 4 6-15,0-3-5 16,-6-1 9-16,0 0-2 0,-6 0-12 16,-6-4-7-16,-6-5 3 0,-12 0 16 15,0-9-17-15,0-9 11 16,-6-9-6-16,0-9 0 15,6-9 12-15,-1-9 6 0,31 18 12 16,-36-45-3-16,18 0-15 0,0 0 5 16,12-5-8-16,12-4-4 15,6-10-1-15,6 1 1 0,12 0 8 16,6-5 4-16,7-4-12 16,5-5-2-16,-6 5-15 0,0 9 7 15,-12 9-133-15,-30 54-337 0,36-55-251 16</inkml:trace>
  <inkml:trace contextRef="#ctx0" brushRef="#br0" timeOffset="90311.8137">313 177 104 0,'0'0'-4'0,"0"0"4"0,0 0 0 15,0 0 3-15,0 0-14 16,0 0 3-16,0 0-5 0,0 0-7 16</inkml:trace>
  <inkml:trace contextRef="#ctx0" brushRef="#br0" timeOffset="34766.744">1358-1494 298 0,'0'0'56'0,"0"0"24"16,0 0 22-16,0 0 41 16,0 0-35-16,0 0 18 0,0 0-8 15,0 0-16-15,0 0 25 16,0 0-37-16,0 0-3 15,0 0-33-15,0 0-12 16,0 0-1-16,0 0-10 0,0 0-23 16,0 0 6-16,0 0 38 15,0 0-21-15,0 0 9 0,0 0-12 16,0 0-17-16,0 0-14 16,0 0 20-16,0 0-4 0,0 0-6 15,0 0-20-15,0 0 20 16,0 0 7-16,0 0 7 0,0 0-13 15,0 0-33-15,0 0 38 16,0 0 11-16,0 0 0 0,0 0-24 16,0 0-16-16,0 0 25 15,0 0 3-15,0 0-8 16,0 0-14-16,0 0-1 0,0 0 13 16,0 0-16-16,0 0-155 15,0 0-176-15,0 0-27 16,0 0-27-16</inkml:trace>
  <inkml:trace contextRef="#ctx0" brushRef="#br0" timeOffset="36295.7208">1143-1743 648 0,'0'0'175'15,"0"0"30"-15,0 0 20 16,0 0-29-16,0 0-10 0,0 0-30 15,0 0-31-15,0 0-32 16,0 0 11-16,0 0 169 16,0 0-16-16,0 0-78 0,36 32-62 15,6 4 23-15,-1 0-23 16,13 14-13-16,-6 0-11 0,6-1-26 16,0-4-33-16,-7 5-9 15,7 4 3-15,-6-9 2 16,-12 10-2-16,0-15-8 0,-7 1 5 15,-11-14-25-15,0 0 3 16,-6 0 8-16,-12-27-11 0,0 0 15 16,12 32-15-16,-12-32 0 15,-18 27 0-15,0-9 0 0,-11-9 6 16,-7 0-25-16,0-4-38 16,-6-10-27-16,0-4 25 0,0-9 0 15,7-9-4-15,-1-5 14 0,0 5 26 16,12 0 8-16,24 27-4 15,0 0 7-15,-30-32 4 0,30 32 8 16,0 0-3-16,0 0 3 16,0 0-7-16,0 0 7 15,0 0 0-15,0 0 0 0,0 0 6 16,0 0 2-16,0 0 5 16,24 55 22-16,-18-6-5 0,0 1-6 15,-12-5-7-15,0-4 11 16,-6-1-7-16,12-40-15 0,-30 50-6 15,6-14 13-15,24-36 8 16,-42 27 34-16,13-13 23 0,29-14 2 16,-30-9-7-16,30 9-18 15,-36-41-29-15,18-8-15 16,6-10-1-16,6-13 10 0,6-10-11 16,6-3-16-16,6 3 4 15,12 1-5-15,0 4 5 0,6 0-21 16,5 10-146-16,7 3-103 0,0 6-179 15,12 8-335-15,0 0-204 16</inkml:trace>
  <inkml:trace contextRef="#ctx0" brushRef="#br0" timeOffset="60875.8403">6250-4962 773 0,'0'0'210'15,"0"0"82"-15,-30-27-1 16,30 27-38-16,0 0-47 0,0 0-49 16,0 0-17-16,0 0-31 15,0 0 1-15,0 0-33 0,0 0 97 16,0 0-26-16,30-9-29 16,12 13-22-16,12 10-5 15,0 8 9-15,0 5 8 0,1 14-13 16,5 13-17-16,-6 5-23 15,-6-5-19-15,-6 5-3 0,-12 4-4 16,-6 0-3-16,1-4-15 16,-13 0 5-16,0-5-11 0,0-4-9 15,-12-1 3-15,0-8 0 16,0-5 0-16,0-36 0 0,-6 32 0 16,6-32 6-16,0 0 9 15,0 31-15-15,0-31 16 0,0 0-22 16,0 0 6-16,-36 9 11 15,5-13-20-15,-5-14 2 16,0-5-15-16,6-8-17 0,0-1 16 16,0-4 19-16,0 0-13 15,30 36 8-15,-24-50 6 0,24 50-2 16,-18-36 7-16,18 36-8 16,0 0-5-16,0 0 11 0,0 0 0 15,0 0-14-15,0 0 21 16,0 0-18-16,18-5 8 0,-18 5 6 15,24 23-7-15,-24-23 4 16,18 41 10-16,-12-1-18 16,-12 1 15-16,-6-1 5 0,-12 6-16 15,-6-6 1-15,-1-4 12 16,-5 1-3-16,0-10 6 0,6-5-15 16,0-8 11-16,0-10-14 15,12-8 20-15,18 4 10 0,-36-36-5 16,18-10-5-16,0-12 3 15,12-10-10-15,0-4-10 0,12-5 22 16,0 0-19-16,12 5 4 0,6-9 7 16,6 13-19-16,0 14 14 15,-6 13 2-15,0 1-8 0,-24 40-16 16,24-37 6-16,-24 37-200 16,0 0-193-16,0 0-364 0,0 0-322 15</inkml:trace>
  <inkml:trace contextRef="#ctx0" brushRef="#br0" timeOffset="25171.6221">8309-6592 653 0,'0'0'199'16,"0"0"11"-16,0 0 20 15,0 0-24-15,0 0-48 0,0 0-12 16,0 0 5-16,0 0 14 16,0 0-5-16,0 0-25 15,0 0-15-15,0 0-11 0,0 0-48 16,0 0-35-16,-30-9-20 0,0 18 15 16,-7 4-11-16,13 5-5 15,24-18-5-15,-42 36-8 16,42-36 8-16,-30 41 2 0,30-41 6 15,-24 54 20-15,18-13 1 16,6-9-2-16,0-32-8 0,30 40-10 16,0-8-4-16,12-14 14 15,0 0-12-15,7-5-7 0,5-3 2 16,-12-1 11-16,0-5-13 16,-12 1-4-16,-12-1 38 15,-18-4 34-15,0 0 0 0,0 0-21 16,-18 27-17-16,-18-9-30 15,-6-4 0-15,-6-5 11 0,-6 0-7 16,5-9-10-16,7 0 6 16,0-9 10-16,6-9-10 0,6-5-4 15,30 23 9-15,-36-49-5 16,12 3-7-16,6 10 7 0,18 36 0 16,-12-45 8-16,12 45-8 15,-12-41-7-15,12 41 17 0,0 0 23 16,-6-31-2-16,6 31-5 15,0 0 8-15,0 0-3 0,0 0-23 16,0 0 3 0,0 0 100-16,0 0-8 0,0 0 9 15,6 40-5-15,6 10 10 16,0 0-22-16,0 4-26 0,0 5 2 16,0-1-11-16,6 1-21 15,6-5-7-15,0 5-16 0,-6-5 4 16,12-4-17-16,-12-10-108 15,-6-3-322-15,-12-37-390 0,18 45-653 16</inkml:trace>
  <inkml:trace contextRef="#ctx0" brushRef="#br0" timeOffset="6495.7617">10482-8028 693 0,'0'0'197'15,"0"0"-21"-15,0 0 16 0,0 0-32 16,0 0 11-16,0 0-24 15,0 0-43-15,0 0 17 0,0 0-24 16,0 0 104 0,0 0-31-16,0 0-22 0,0 0-11 15,36 27-11-15,7 0-23 16,11 5-9-16,6 8-24 0,12 14 43 16,0 5-31-16,7 4-39 15,-7 10-6-15,-6 3-18 0,0-3 9 16,-11-10-13-16,-7-4 5 15,-12-5-2-15,-12-9-16 0,-24-45 19 16,6 59-21-16,-18-19 4 16,-18-8-18-16,-12-10 6 15,-13-4-26-15,-5-13-10 0,-6-10-14 16,6-8-30-16,6-10 30 16,6-8 1-16,5-5 7 0,7-10 20 15,18-3 10-15,6-1 17 16,12 50-19-16,-6-50 22 0,6 50 0 15,0 0-15-15,0 0 23 16,0 0-3-16,0 0 0 16,0 0 15-16,6 50 3 0,-12-9 38 15,0 4 10-15,-12 0 7 16,-6-4-40-16,-12-5-6 0,0-9-27 16,-6-5 14-16,-1-8 0 15,7-5 38-15,0-18 35 16,36 9-24-16,-36-18-9 0,36 18-28 15,-12-63-8-15,12-5-6 16,12-13-3-16,18-5 4 0,6-9-18 16,6-4-3-16,1 13 16 15,5 5-21-15,-6 13 8 0,-6 18-4 16,-6 10-133-16,-30 40-232 16,0 0-431-16,30-32-352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1:55.976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632 507 777 0,'12'-58'251'15,"-12"17"85"-15,0 41-65 0,0 0-5 16,-42 5-26-16,-6 26-38 16,0 23-22-16,-1 23-6 15,7 22-53-15,6 5-26 0,6 9-42 16,12 5-11-16,6-6-29 0,18-3 18 16,18-14 26-16,24-14-3 15,18-22-8-15,31-28-30 16,23-26 5-16,13-19-10 0,5-22-7 15,7-18-1-15,-7-14-3 16,-5-18 0-16,-19-22-4 0,-24-14 9 16,-23-13 6-16,-25-19-1 15,-36-13 15-15,-30 4 58 16,-31 10 59-16,-23 31-13 16,-18 41-27-16,-25 36-31 0,-23 54-37 15,-13 49-25-15,-17 55 10 16,-1 36 74-16,13 23 25 0,11 13-17 15,37 0-46-15,29-13-30 16,37-19-1-16,36-26 21 0,36-14-6 16,24-32 9-16,37-27-1 15,29-27 1-15,19-27-8 0,11-22-32 16,7-19-11-16,-1-27 18 16,1-18-1-16,-13-31-14 0,-17-19 14 15,-19-13-4-15,-36-13-33 16,-30-1 25-16,-42 5 3 0,-30 27 33 15,-36 37-10-15,-31 39-25 16,-23 64 14-16,-37 50-9 16,-23 45 15-16,-7 31-16 0,7 19 39 15,17 4-25-15,36-9-9 16,37-14 3-16,36-17-1 0,36-23-6 16,30-19-15-16,30-21 1 15,24-24-185-15,18-17-298 0,-5-14-205 16,-1 0-490-16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09.84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4605A32-6970-4A19-AFF1-BA121D63BAD5}" emma:medium="tactile" emma:mode="ink">
          <msink:context xmlns:msink="http://schemas.microsoft.com/ink/2010/main" type="inkDrawing" rotatedBoundingBox="17768,10927 19824,11264 19812,11331 17757,10995" semanticType="underline" shapeName="Other"/>
        </emma:interpretation>
      </emma:emma>
    </inkml:annotationXML>
    <inkml:trace contextRef="#ctx0" brushRef="#br0">0 0 367 0,'178'30'34'16,"-11"8"-10"-16,-14-3-15 15,-6-1-9-15,-10 0 17 0,0-7-25 16,-15-1 16-16,0-6 60 16,-5 2 24-16,-5-6-12 15,-11-5-6-15,-4 4-32 0,-11-7 3 16,-9-4-25-16,-11 3-1 16,-5-3-14-16,-11 0 9 0,-14-4-14 15,-1 0 11-15,-35 0-3 16,31 0-54-16,-6-11-96 0,-25 11-137 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1:56.816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595 830 1061 0,'-48'18'369'15,"0"5"38"-15,6 8-33 16,-6 10-64-16,-7 4-65 0,7 5-52 16,6 0-80-16,12-5-39 15,12 9-37-15,12-9 12 0,18 0 17 16,24-9-3-16,30-22-23 15,31-14-12-15,35-14-14 16,13-17-4-16,5-19-20 16,1-9 6-16,-13-17 8 0,-17-15-4 15,-19-8 13-15,-24-9-10 16,-18-5-3-16,-30-9 0 0,-24 0 6 16,-30-5-6-16,-24 5 3 15,-30 23-3-15,-24 31 41 0,-31 41 24 16,-17 50 27-16,-13 58-26 15,-5 50 32-15,-1 36 19 0,12 18 13 16,25-9-29-16,30-13-37 16,23-19-25-16,49-22-17 15,30-27 3-15,30-23 9 0,43-31-15 16,23-23 10-16,30-27-33 16,13-22-6-16,5-15 29 15,1-17-12-15,-19-14-7 0,-23-26 0 16,-19-24 17-16,-18-8-17 15,-30 4-8-15,-24 9 12 0,-18 31 0 16,-24 24 25-16,-30 44-23 16,-24 59 6-16,-37 55 64 0,-11 40 104 15,-7 13 10-15,19-9-66 16,18-13-56-16,23-13-34 16,25-19 9-16,30-18-25 15,24-72-16-15,60 41-2 0,24-41 35 16,37-32-32-16,17-31-17 15,1-23 11-15,-1-18 35 0,-23-17-40 16,-13-15-19-16,-24-13 14 16,-17 9 22-16,-25 14-19 0,-12 22-85 15,-24 18-197-15,-18 23-176 16,-18 36-79-16,-37 40-147 0,-17 37-402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0:30.5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-10356-244 354 0,'0'0'91'0,"-36"-5"9"0,36 5 33 15,0 0 11-15,0 0 57 16,-36-4 79-16,36 4 50 16,0 0-32-16,0 0-57 0,0 0-76 15,0 0-81-15,0 0-48 16,0 0 158-16,0 0-38 15,-12 54-53-15,12 0-31 0,12 5-8 16,-6-5-15-16,6-9 16 16,0 1 4-16,0-10 10 0,-12-36 25 15,0 0 30-15,0 0 82 16,48 27 37-16,1-32-58 16,5-35-54-16,18-24-53 0,0-21-56 15,12-28-11-15,7-45-25 16,5-46-3-16,13-39-3 0,-1-46-118 15,6-32-232-15,7-18-95 16,5 10-245-16,7 31-509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1:12.67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-13595 2926 480 0,'0'0'90'16,"24"-32"19"-16,-24 32 8 0,0 0 3 16,0 0 58-16,0 0 76 15,0 0 28-15,0 0-38 16,18-40-83-16,-18 40-20 0,0 0-58 16,0 0-7-16,0 0-45 15,-42-14-3-15,6 10-31 0,0 13 25 16,0 9-19-1,6 13 18-15,6 5-42 0,-1 5 32 16,7 4-11-16,6 0 3 16,6 1-6-16,12 3 35 0,6-8 13 15,13-5-28-15,-25-36 18 16,48 36-21-16,0-22 10 16,0-5-18-16,-6-9 10 0,-6 4-11 15,-36-4 16-15,0 0 75 16,30-9 34-16,-30 9-66 0,0 0-20 15,0 0-31-15,-36-27-9 16,-12 18 3-16,0 9-13 0,-6-5 19 16,0 1-21-1,5-1 15-15,1 5-15 0,12-4 32 16,36 4 10-16,-30-9-4 16,30 9-8-16,0 0-10 0,0 0-2 15,0 0 7-15,0 0 82 16,12 45-21-16,6 9 15 15,12 9-13-15,0 5-3 0,0 13-11 16,1 1-29-16,5 4-15 16,0-5-12-16,0 5 3 0,12-5-52 15,-6-4-286-15,0-1-292 16,7-3-628-16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2:25.228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607 81 523 0,'0'0'188'16,"0"0"19"-16,12-45 25 0,-12 45-47 16,0 0-7-16,-36 0 37 15,-13 36-5-15,-5 22-9 0,-12 24-46 16,-6 22-19-16,-1 8-37 15,7 6-52-15,12-14-30 16,18-9 9-16,12-14 4 16,12-9 1-16,18-18-7 0,18-9 3 15,18-22 3-15,12-19-14 16,24-17-6-16,13-10-10 0,5-17 0 16,0-14 11-16,1-19 4 15,-7-8-8-15,-6-14-7 0,-17-13 0 16,-13-5 4-16,-18-5 14 0,-24 10-6 15,-24 18-12-15,-18 22-3 16,-30 27 32-16,-25 41 26 0,-17 32 12 16,-6 31-2-1,5 19-3-15,13 8-14 0,6 5-9 0,23-5-27 16,19 0-3 0,18-13 13-16,18-14 12 0,18-13-11 15,18-9-13-15,19-23 2 16,11-14 3-16,12-8-1 0,6-19-12 15,-6-13 10-15,-5-14-9 16,-13-17 2-16,-6-15-5 0,-18-13 3 16,-12 1-7-16,-18-6 21 0,-24 14-6 15,-12 14-7-15,-24 23-8 16,-12 21 20-16,-19 28-4 0,-5 28-16 16,6 21-9-1,-1 10 13-15,13 18-12 0,18 4-223 16,6 14-321-16,18 4-338 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2:27.316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837 55 960 0,'0'0'46'16,"-36"27"123"-16,11 9 71 0,-5 9-1 15,0 18-40-15,0 14 0 16,0 13-59-16,6 5-40 0,0 4-41 15,12-4 6-15,12 5-20 16,6-10 9-16,6-4-29 16,12-14-17-16,0-4 18 15,6-14 0-15,0-14-13 0,-30-40-8 16,30 41 34-16,-30-41 20 16,0 0 36-16,18 14 1 0,-18-14-58 15,19-55-10-15,-13-17-19 16,0-14 0-16,-12-13 4 0,-6-5 0 15,-7 0-7-15,1 5-1 16,-6 22 15-16,0 14-4 0,-6 18-9 16,30 45 1-16,-42 4 5 0,-6 28-8 15,6 27-16 1,0 8 6-16,11 10 5 0,1 5 12 16,6-6-22-16,0-3 17 15,18-10-20-15,6-9 15 0,6-4 8 16,12-14 2-16,12-14-8 0,12-17-4 15,19-14-3-15,5-9 3 16,-6-14 2-16,0-13 4 0,-6-27 5 16,-5-14 5-16,-13-22-7 15,-6-23-4-15,-18-18-5 0,-18-5-4 16,-18 19 50-16,-18 26 12 16,-13 37-10-16,-23 49-19 15,-12 60-1-15,-6 44 41 0,-13 27 8 16,13 14 4-16,0 0-24 15,17-5-27-15,19-22-16 0,18-9-6 16,18-9-11-16,12-9 3 16,24-14 5-16,18-14-3 0,12-13-10 15,18-8-19-15,1-19-83 0,11-14-125 16,-6-9-124-16,0-4-209 16,6-4-255-16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2:09.70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7 578 430 0,'0'0'119'0,"0"0"1"16,0 0 32-16,0 0 29 0,-12-41 41 15,12 41 26-15,0 0-37 0,0 0-12 16,0 0-35-16,0 0-16 16,0 0-40-16,0 0-39 0,0 0-23 15,0 0-3-15,0 0-8 0,0 0-23 16,0 0 192-16,0 0-86 15,24 14-23-15,0 13-21 0,6 4-14 16,-6 10-2-16,0 9-15 0,0-1-23 16,1 10 1-16,-7 0-3 15,0-5-18-15,-6 5 10 16,-6-14-1-16,6-5-18 0,0-3 15 16,-12-37 7-16,6 31-13 0,-6-31 0 15,0 0 57-15,0 0 49 0,0 0 38 16,0 0-40-16,0 0-52 15,18-45-27-15,0-14-25 0,0-13 4 16,6-18 7-16,6-14-17 0,-6-4-2 16,12 4 8-16,0-5 2 15,1 10 4-15,-1 4-17 0,6 18 5 16,-18 10-37-16,0 17-204 0,-24 50-215 16,24-54-352-16,-24 54-176 15</inkml:trace>
  <inkml:trace contextRef="#ctx0" brushRef="#br0" timeOffset="27051.4228">735-2001 388 0,'0'0'68'0,"0"0"26"16,-18-40 17-16,18 40 14 0,0 0 25 15,0 0-14-15,0 0-37 16,0 0-21-16,0 0 9 0,-12-32-22 15,12 32-35-15,0 0 7 0,0 0-21 16,0 0 125-16,0 0-19 16,0 0-26-16,36 36-17 0,7 0-20 15,-7 5-16-15,12-5-16 0,-6 5 3 16,6 8 33-16,-6 6-11 16,-6-1-13-16,7 0-13 0,-7 9-8 15,-6-4-18-15,-6 4 21 0,0-4 7 16,-6 0-13-16,-6-10-12 15,-6 1 16-15,0-5-15 0,-6-4-4 16,-6-5 5-16,0-5 9 0,-6 1 1 16,12-32-6-16,-12 32-3 15,12-32-6-15,-30 27-6 16,12-14 1-16,-6-8-5 0,0-10 10 16,0-8-5-16,24 13-11 0,-36-32-51 15,11-4-18-15,1-9 27 16,6 0 23-16,6-5 6 0,6 9 10 15,0 1 6-15,0 4 17 0,6 36 0 16,0 0-4-16,-6-36-6 16,6 36 1-16,0 0-1 0,0 0 12 15,0 0 2-15,0 0 4 0,12 40-3 16,-6 5-4-16,0-4 22 16,0 0 14-16,-6-5 24 0,-6 4 6 15,0 1 4-15,-6 0-12 16,0-5-14-16,-6 0-23 0,0-5 3 15,0-3 2-15,18-28 48 0,-30 31-6 16,12-22-26-16,18-9-28 16,-24-9-10-16,0-4-3 0,6-14 9 15,-1-10-15-15,7-3-8 0,0-5 17 16,6-5 1-16,0-4-14 16,18-9-1-16,0-5 9 15,7-9 4-15,5-4-13 0,6 0 0 16,6-5 13-16,-6 4-13 0,0 10-74 15,-6 13-223-15,-12 1-367 16,0 4-136-16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2:44.496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2258-39 387 0,'0'0'113'16,"12"-37"-2"-16,-12 37 12 15,0 0-37-15,0 0 41 0,0 0-37 16,0 0 20-16,0 0-3 15,0 0 169-15,0 0-47 0,0 0-60 16,6 46-62-16,0-6 31 16,-12 1 2-16,0 4-2 0,-6 0-17 15,0 0-39-15,-12 0-23 16,0 1-26-16,6-1 7 0,-6 0-5 16,0-4 2-1,0-5-14-15,24-36 17 0,-36 54-1 16,6-9-5-16,5-4-21 15,-5-1-6-15,6 1 14 0,-6 4-7 16,0-4-7-16,0-1 21 16,-6 6-14-16,6-6 2 0,-6 1 38 15,-1 4-23-15,1 5-17 16,0-10 16-16,0 5-14 0,0-4 0 16,6-5 6-16,0 5-15 15,0-5-3-15,30-36 10 0,-36 50-19 16,5-10 21-16,31-40-9 15,-36 50-12-15,6-14 17 0,6-4-5 16,24-32-3-16,-42 45 14 16,6-9-16-16,6-9 3 15,-12 5 8-15,5-5-9 0,1-5 31 16,0 1 5-16,0 4-8 16,0 0-6-16,0 5-7 0,0-1-13 15,0 5 4-15,5 1-13 16,-5-1 3-16,0 0 7 0,0 0-7 15,36-36 0-15,-54 45 8 16,18-4-18-16,0-10 12 0,36-31 5 16,-48 45-15-16,11-8 14 15,37-37-15-15,-54 58 15 16,12-8-10-16,12-5 4 0,-6 0 12 16,6 5-19-16,30-50 14 15,-42 68 3-15,11-10-16 0,-5-8 19 16,6 0-8-16,0-5 5 15,30-45 3-15,-36 59-13 0,36-59 4 16,-36 45 13-16,36-45-17 16,0 0-3-16,-30 49 20 0,30-49-17 15,0 0 4-15,-36 59 12 16,12-14-20-16,24-45 7 16,-25 50-6-16,25-50 3 0,0 0 10 15,0 0-15-15,0 0 1 16,-24 41 4-16,24-41 0 0,0 0-9 15,0 0 19-15,12 49-10 16,-12-49 9-16,43 27 1 0,11-13-3 16,0-5 0-16,12-9-7 15,0 0 4-15,13 0-11 0,-1 0 0 16,6 0 20-16,1 9 1 16,5-5-25-16,6-4 5 0,1-4-5 15,-1-1 21-15,0-8-10 16,7-5-9-16,-13-9 13 0,-6 4-4 15,0-4-6-15,-11 0 8 16,-7 4 1-16,0 1-13 16,-6-1 19-16,1 10-15 0,-7-5 1 15,0-5 20-15,-6 10-18 16,0-10-8-16,0 5 14 0,1 4-3 16,-1 1 0-16,0-1 8 15,0 5-13-15,-6-4 0 0,0 4 9 16,-6 4-11-16,7 1 9 15,-7 4 1-15,6-9-3 0,0 4 8 16,6 1-17-16,0-1 14 16,7 5-8-16,5 0 5 15,0 0-2-15,6 0-5 0,6 0 8 16,1 0 6-16,-1 5-13 16,0-5-1-16,6 9-6 0,-5-9 15 15,-1 4-4-15,-6 1 0 16,0-5 0-16,1 4 0 0,-7 5 4 15,6 0-4-15,-12 0 0 16,6-4-8-16,-5 8 4 0,5 1 7 16,-6-5-3-16,0 9-9 15,-6-5 9-15,1 6 0 0,-1-1-4 16,-6 4 4-16,6 1-3 16,-6 4 3-16,6-5 2 15,-11 1-2-15,-1 0 0 0,0-1 2 16,0 1-2-16,-6-1 2 15,0 5-2-15,0-4-5 0,-6-5 7 16,-24-18-5-16,36 36-1 0,-5-4 8 16,-7-10-4-16,0 1 7 15,6 0-3-15,-12-1-4 0,6 5 0 16,-6 5 0-16,0-1 0 16,0 1 4-16,-6 0-9 0,-12-32 1 15,24 45 7-15,-24-45-10 16,18 45 13-16,-6-13-14 0,-12-32 8 15,12 40-3-15,-12-40 3 16,-6 50 12-16,0-10-21 16,-6-3 11-16,12-37 6 0,-24 54-21 15,0-14 17-15,0 1-2 0,24-41-2 16,-30 54 0-16,0-13-6 16,12-5 3-16,18-36 11 0,-30 41-13 15,6-5 7-15,24-36 5 16,0 0-16-16,-37 49 14 0,37-49-8 15,0 0-1-15,-42 37 8 16,42-37-8-16,-36 36 9 0,36-36-13 16,-42 31 8-16,42-31 4 15,-42 32-4-15,42-32 6 16,-48 36-6-16,12 0 3 0,36-36 2 16,-49 50-15-16,13-14 2 0,0 5 14 15,36-41-6-15,-42 49 0 16,6-8 0-16,0 0-9 0,0-1 17 15,0-4-18-15,-1 5 17 16,7 4-2-16,-6 0-12 0,6 0 7 16,0-4-5-16,6 0 9 15,0-1-11-15,0 1 15 0,6 4-5 16,-6 0-3-16,6-4 0 16,-1 4 4-16,-5 5 0 15,0 4-11-15,0 0-3 0,0 5 6 16,0-5 14-16,0 9-14 0,-6-4 8 15,0 0 4-15,6 4-16 16,0-4 8-16,0-5 4 0,-7 0-8 16,13-4-6-16,0-5 16 15,0 4-6-15,-6-3 8 0,12-1-16 16,-6 0 8-16,6-4 5 0,0 4-14 16,0-5 5-16,6 1 4 15,6 0 0-15,-6-5 0 0,6-36-7 16,-6 49 13-16,12-8-6 0,-6-41 0 15,6 50 6-15,0-10-3 16,-6-40-8-16,6 41 7 16,0-5-6-16,-6-36 4 0,6 54 0 15,6-13 0-15,-6 0 4 16,0 17-4-16,0-13-5 0,0-8 5 16,-6-37 0-16,6 58-3 0,0-8 8 15,6-5-5-15,-6 0 0 16,6-4-7-16,-6-5-2 0,-6-36 9 15,18 54 4-15,-6-13-1 16,-12-41-6-16,12 50 3 0,0-10 4 16,-12-40-4-16,25 45-7 15,-25-45-5-15,24 36 12 0,-24-36 0 16,36 41 3-16,-6-14-9 16,0-9-1-16,-30-18 7 0,36 23 6 15,0-1-3-15,-6-8-11 16,0 4 1-16,1-9 4 0,-31-9 13 15,36 23-8-15,0-1-11 0,0-4 9 16,-6 0 5-16,0 0 2 16,-6 0-4-16,12 1-13 0,-6-1 3 15,7 0 31-15,-7 0-29 0,12 0 0 16,-6 4 5-16,6-8-5 16,-6 8 5-16,0 1-8 15,-6-5 5-15,7-4 0 0,-13 4 8 16,6 0-3-16,-6 0-6 15,0 0 0-15,-6-5 7 0,6 6 3 16,0-6-15-16,-6 1 9 0,6-1 9 16,-6-4-15-16,6 0 8 15,0 0-6-15,1 0 0 0,-1-4 10 16,0-1 1-16,6 1-5 0,0-1 1 16,-6 1-3-16,0-1 0 15,-6-4 0-15,-18 0-10 0,18 9 10 16,-18-9-7-16,0 0 4 15,0 0 6-15,0 0 2 0,0 0-2 16,0 0 3-16,0 0 0 0,0 0 0 16,0 0 1-16,24 0-7 15,-24 0 4-15,0 0 3 16,0 0-3-16,0 0-8 0,0 0 8 16,0 0 0-16,0 0 4 0,0 0-4 15,0 0-4-15,0 0 3 16,0 0-92-16,0 0-154 0,0 0-157 15,0 0-234-15,0 0-215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3:45.288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-32 34 181 0,'0'0'80'0,"-6"-27"11"16,6 27-13-16,0 0 20 0,0 0-7 15,0 0 26-15,0 0-8 16,0 0 32-16,0 0-16 0,0 0-8 15,0 0-45-15,0 0 1 16,0 0-18-16,0 0-5 0,0 0-8 16,0 0-42-16,0 0 30 15,0 0 21-15,24-13 118 16,-24 13-20-16,30 0-65 0,-30 0-18 16,30 9 12-16,0 0 28 15,-6 0-25-15,-24-9-4 0,36 18-17 16,0-5-32-16,-6 1 9 15,1 4 68-15,-1-9-41 0,6 4-30 16,-6 1-5-16,0-5-20 16,-6 5-3-16,6-1-6 0,-6 1 7 15,0 4-2-15,0 4-13 16,0 1 20-16,7 4-22 0,-1-4 18 16,6 8-8-16,0-4 4 15,6 0 0-15,0 0-4 16,0 1 11-16,7-6-11 15,-1 1 10-15,6-1-18 0,-6 5 25 16,-6-4-22-16,0-5 19 16,-6 5-24-16,1-5 20 0,-13 4-13 15,6-4 5-15,-30-18-8 16,30 27 13-16,-30-27-7 0,42 32 3 16,-42-32-3-16,42 32 0 15,-6-5 0-15,0-9 0 0,-36-18 0 16,43 22-13-16,-7-4 19 15,0 0 2-15,0-4-8 16,0 0 4-16,0-1 0 0,0 1-4 16,0-1 7-16,-36-13-10 15,49 18 0-15,-13 0 3 0,-36-18 2 16,48 14 0-16,-12 4-2 16,-36-18-3-16,30 13 3 0,-30-13 3 15,0 0-9-15,36 32 10 16,-36-32-7-16,36 23 8 0,-36-23-8 15,36 22 7-15,-36-22-9 16,37 27 5-16,-37-27 0 0,48 41 6 16,-12-14-11-16,-36-27 8 15,48 36-9-15,-12 0 13 16,6-4-13-16,-12 0 12 0,13-5-16 16,-13 0 21-16,6 0-15 15,0 4 4-15,-6 1-3 0,0-5-3 16,0 0 10-16,-6 0-11 15,-24-27 9-15,36 36-9 0,-36-36 17 16,25 41-18-16,-25-41 19 16,0 0-22-16,24 41 21 0,-24-41-24 15,18 36 25-15,-18-36-22 16,0 0 18-16,0 0-18 0,18 36 22 16,-18-36-14-16,0 0 9 15,30 36-19-15,-30-36 22 16,24 32-16-16,-24-32 21 0,30 31-25 15,-30-31 18-15,30 27-14 16,-30-27 12-16,30 23-16 0,-30-23 23 16,0 0-22-16,36 36 19 15,-36-36-17-15,0 0 16 0,30 32-14 16,-30-32 16-16,0 0-23 16,31 40 21-16,-31-40-17 0,24 36 18 15,-24-36-22-15,24 41 24 16,-24-41-23-16,36 45 22 0,-12-9-19 15,-24-36 21-15,42 46-25 16,-12-6 22-16,0-4-9 16,0 0 7-16,-6-4-21 0,7 0 22 15,-1 4-17-15,-6 0 19 16,6 0-17-16,-6 5 15 0,0-5-23 16,-6 9 23-16,6 0-11 15,-6 0 7-15,6 5-1 0,-6-5-14 16,0 5 15-16,-5-1-10 15,-1-3 15-15,0 3-17 0,-6-4 12 16,-6 5-15-16,6-5 18 16,0 0-18-16,0 5 13 15,0 0 1-15,-6-1-8 0,12 1 10 16,-6 4-14-16,0 0 16 0,6 5-24 16,-6-5 26-1,6 5-13-15,0-9 13 0,0 8-13 16,0 1-2-16,0 4 12 15,0-4-17-15,6 0 15 0,-6-5-7 16,0 5 3-16,0-5-5 16,0-5 1-16,0 6 12 0,0-6-15 15,-6 1 15-15,6-5-13 16,-6 0 5-16,0 5-3 0,-6 4 3 16,0-4 0-16,0 0-5 15,-6-1 5-15,6 5-9 16,-6-4 17-16,6 4-20 0,0-4 20 15,0 4-14-15,6 5 12 16,-6-5-6-16,6 0-5 0,-6 0 9 16,0-4-8-16,7 4-1 15,-7-9 10-15,0 5-9 0,-7-5 4 16,7 5 3-16,0-5 5 16,0 5-8-16,-6-5 0 0,6 5 0 15,-6-5 0-15,0-5-4 16,6 5-2-16,-6 1 9 15,6-6-7-15,-6 5 7 0,6 1-3 16,-6-6 0-16,6 5 0 16,0-4 0-16,0 0 2 0,0-1-2 15,6 1-6-15,0 0 6 16,0-1 0-16,-6 1 0 0,0-1 0 16,0 6-3-16,0-10 3 15,-6 4-4-15,6 1 4 0,0 4 3 16,0-4-3-16,0-1-10 15,0-3 4-15,0-1 15 0,0 0-23 16,6 0 14-16,-6 0-6 16,0-36 3-16,12 54 16 0,1-9-26 15,-1-4 24-15,-6-5-11 0,0 5-4 16,-6 4 13-16,6-4 0 16,0 8-18-16,0-4 1 15,0 1 8-15,0-6-6 0,-6-4 17 16,0 1-21-16,0-6 16 15,0 1-9-15,0-32-1 0,0 31 12 16,0-31-15-16,0 27-4 0,0-27 19 16,0 0-1-16,0 0-12 15,0 0 0-15,0 0 11 0,0 0 4 16,0 32-22-16,0-32 26 16,0 0-14-16,0 0-5 0,0 0 5 15,0 0 8-15,0 0-2 16,0 0-12-16,0 0 6 0,0 0 0 15,0 0 7-15,0 0 1 16,0 0 0-16,0 0-4 0,0 0-2 16,0 0-2-16,0 0-103 15,0 0-437-15,0 0-446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4:02.560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3671 0 579 0,'0'0'105'0,"0"0"-6"15,0 0-23-15,0 0-37 16,0 0 33-16,0 0-65 0,-18 50 23 16,18-50-4-16,-36 45-45 15,12 0 50-15,-6-4-31 16,6-1 32-16,-6 10 31 0,6 0-2 16,-7-1-14-16,1 10-22 15,6-9-19-15,-6 4 5 16,6-4 1-16,0-10-12 0,0-4 36 15,24-36-25-15,-30 50 4 16,30-50-1-16,-30 45-1 0,30-45 44 16,-24 41-5-16,24-41 26 15,-30 36-12-15,30-36-16 0,0 0-15 16,-37 45-5-16,37-45-13 16,-30 32-21-16,30-32 0 15,-30 27 12-15,30-27 6 0,-30 27-6 16,30-27-20-16,-30 22 6 15,30-22 17-15,0 0 6 0,-30 23-6 16,30-23-18-16,0 0 3 16,-30 18 10-16,30-18-2 0,0 0-4 15,-30 18-16-15,30-18 27 16,-30 18-1-16,30-18-3 0,-31 27-15 16,31-27 1-16,-30 27 15 15,30-27 16-15,-30 37-19 16,0-15-16-16,30-22 13 15,-42 36 4-15,42-36 7 0,-42 36-26 16,6-9 8-16,36-27 12 16,-42 37 4-16,42-37-11 0,-43 36-6 15,43-36 27-15,-42 31-11 16,42-31 0-16,-30 27-20 0,30-27 10 16,0 0 9-16,-42 37 12 15,42-37-21-15,-36 31-3 0,36-31 46 16,-36 32 21-16,36-32-24 15,0 0-15-15,-36 27-11 0,36-27 3 16,-36 27-12-16,36-27-19 16,0 0 24-16,-43 32-1 0,43-32-2 15,0 0-24 1,-36 22 19-16,36-22-16 0,0 0 24 16,0 0 6-16,-30 45-19 15,30-45-5-15,0 0 21 0,0 0-13 16,0 0-14-16,-36 41 14 15,36-41 16-15,0 0-20 0,0 0-6 16,0 0 21-16,0 0-2 16,-36 36-27-16,36-36 32 0,0 0-8 15,-42 36-9-15,42-36-11 16,0 0 24-16,-42 45-4 0,42-45-10 16,0 0-11-16,-42 41 25 15,42-41-3-15,0 0-14 16,-43 36-3-16,43-36 28 0,-36 32-18 15,36-32-13-15,0 0 13 16,-36 36 13-16,36-36-8 0,0 0-27 16,-36 36 32-16,36-36-7 15,0 0-3-15,0 0-4 16,-36 45 22-16,36-45-24 0,-36 36-2 16,36-36 17-16,-36 36-4 15,36-36-10-15,-43 41 1 0,43-41-4 16,-42 41 15-16,42-41 0 15,-42 40-4-15,6-4-12 16,36-36 12-16,-48 46 1 0,12-15 0 16,36-31-20-16,-42 54 19 15,-1-13 3-15,43-41 3 0,-48 50-3 16,18-14-35-16,30-36 63 16,-42 45-30-16,42-45-4 0,-48 50-20 15,18-10 3-15,30-40 29 16,-54 54-1-16,11-17-18 0,7 3-8 15,0 1 27-15,0-5-5 16,36-36-5-16,-48 45-15 0,6-4 5 16,42-41 15-1,-42 40-3-15,42-40-2 0,-43 41-18 16,19-9 31-16,24-32-15 16,0 0 6-16,0 0-17 0,-36 54-9 15,36-54 20-15,-36 54 19 16,36-54-10-16,-24 59-15 0,6-14 1 15,18-45 11-15,-24 63 2 16,6-13-14-16,0-1 6 0,0-3 6 16,-6 3-6-16,24-49-8 15,-36 63 4-15,11-4 27 0,-5-5-29 16,0-4-5-16,6-9 11 16,0 8 7-16,24-49-17 15,-24 64-3-15,0-6 18 0,24-58-5 16,-24 68 0-16,6-9-5 15,6-1 23-15,-6 1-39 0,0 0 30 16,18-59-9-16,-24 77-6 16,5-14 15-16,1-9-9 15,6-9-11-15,12-45 3 0,-18 63 20 16,6-13-6-16,12-50-12 16,-12 59-6-16,6-10 12 0,0-3 6 15,6-46 1-15,-12 63 2 16,0-5-15-16,0-3-10 0,6-1 19 15,-6 0 2-15,0 0-5 16,0 0-11-16,6 5 5 16,-6 4 6-16,6 5 8 0,0-5-15 15,-6 10-3-15,6-1 24 16,0 0-22-16,0 5 16 0,0 0-22 16,0-1 3-16,6 6 24 15,-6-1-13-15,-6-4-14 0,12 4 7 16,-6-4 11-16,6 4-15 15,0-4 6-15,0 0-8 0,6 4 17 16,0 0 10-16,0 5-14 16,6-5-20-16,0 0 12 0,0-4 29 15,0 4-40 1,0 1 19-16,0-5 0 0,-6-1 0 16,6 1-7-16,-6-5-7 15,6-4 20-15,-6 4-18 0,6 1 7 16,0-1-6-16,-6 0 11 15,12 0 6-15,-6 5-11 0,0-5 12 16,6 1-3-16,0-10-4 0,0-5-8 16,1 1 1-16,-7-5 7 15,6 1-12-15,0-6 16 0,-6 1-18 16,-6-5 26-16,0 0-20 16,-6 0 16-16,6-4-17 15,0 4 4-15,-6-4 18 0,6 4-23 16,-6-4 2-16,0-1 8 15,-6 5 0-15,6-4 6 0,0-5-9 16,0-36-14-16,0 50 4 16,0-10 8-16,0-40 11 0,6 37-2 15,-6-37-12-15,0 0-32 0,12 45-22 16,-12-45 20-16,0 0 23 16,0 0-1-16,6 36 0 0,-6-36 7 15,0 0 5-15,0 0-6 16,0 0 0-16,0 0-6 0,0 0-3 15,0 0 14-15,30 36 2 0,-30-36-13 16,30 14 4 0,0-5 12-16,-30-9-10 0,36-5 17 15,-6 1-3-15,1-1 0 0,-7 0 0 16,6-4 0-16,6 5 13 16,-6-5-9-16,6 4-4 0,-6 5 2 15,6-4 4-15,-6-1-6 16,7-4 0-16,-7 0 0 0,6 5 11 15,-6-1-9-15,0 1-2 0,-6-1-7 16,6 1 9-16,-6-1-5 16,6 5 3-16,-6 0 13 0,7 0-13 15,-1-4-4-15,0-1 10 16,6 5-1-16,0-4-10 16,0 4 9-16,0 0 4 0,0 0-21 15,-6-5 5-15,7 10 0 16,-37-5 12-16,48 0-7 0,-6 0-4 15,-12 4-14-15,-30-4 31 0,48 0-18 16,-12 5 25-16,-36-5-14 16,36 4-3-16,-5 1 0 0,-1-1-7 15,-6 5 31-15,-24-9-10 16,42 9-22-16,-12 0 4 0,0-4 4 16,0-1 0-16,0 1-8 15,0-1-1-15,-6 1 9 16,13-1-13-16,-13 1 0 0,12-1 24 15,-6 1-5-15,0-1-12 0,6-4 9 16,0 0 3-16,6 5 2 16,-6-10-1-16,7 5-13 0,5 0 16 15,-6 0-10-15,6-4-4 16,0-1 9-16,0 5-2 0,-5-4-11 16,5 4 12-16,-6-5-7 15,6 1 3-15,-6-1-7 0,0 5 7 16,1-4 4-16,-1 4-4 0,0 0 6 15,0-9-16-15,0 4 7 16,0 5-3-16,6-4 6 16,-5-1 5-16,-1 1-21 0,0-1 16 15,6 1-9-15,-6-1-1 16,0 1 16-16,0 4 18 0,1-5-12 16,5 5-22-16,6-4 28 15,0 4-13-15,0-5-9 0,7 1-2 16,-1-1 1-16,0 1-2 0,6-5-13 15,6 4 23-15,-5 1-7 16,11-1-3-16,0-4 7 0,0 4 0 16,7 1 6-16,-1-1-13 15,0-4 17-15,1 9-19 16,-1-4 9-16,-12 4 8 0,0 0-11 16,-5 0 0-16,-1 4 17 15,-6-4-23-15,-6 5 11 0,-6 4 4 16,1-5-16-16,-7 6 10 0,0-6-19 15,0 1 30-15,-6-1-11 16,-6 5 0-16,6 0 0 0,0-4 0 16,7-1-5-16,-13 1 5 15,6-5 12-15,-6 0 11 0,0 0 15 16,-30 0-6-16,30 0-1 16,-30 0-24-16,30 4 4 0,-30-4-16 15,0 0 5-15,0 0 3 16,0 0-6-16,0 0-10 0,0 0 13 15,0 0 3-15,30 0-8 16,-30 0 9-16,0 0-4 0,30 5 8 16,-30-5 12-16,37 0-9 15,-37 0 5-15,36 4-16 0,-6 1 0 16,-6-1 6-16,0 1-6 16,-6-5 0-16,-18 0-7 0,30 0-1 15,-12 0 8-15,6 0 0 0,-24 0-4 16,24-5 8-16,-24 5 2 15,24 5-2-15,-24-5 4 0,25 0 7 16,-25 0-7-16,30 0-2 16,0 0-15-16,-6 0 21 15,0 0-19-15,0 0 15 0,6-5-15 16,-6 1 15-16,0-1-25 0,0 5 32 16,-6 0-23-16,7-4 14 15,-25 4-9-15,0 0-5 0,24-5 3 16,-24 5 16-16,0 0 4 15,0 0-9-15,0 0-12 0,0 0-5 16,0 0 6-16,0 0 17 0,0 0-3 16,0 0-9-16,0 0-17 15,0 0-8-15,0 0-7 16,0 0-121-16,0 0-159 0,0 0-135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5:33.140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FFA6CC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57D200"/>
      <inkml:brushProperty name="fitToCurve" value="1"/>
    </inkml:brush>
    <inkml:brush xml:id="br3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4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-7166 15066 1810 0,'0'0'196'16,"0"0"161"-16,0 0-70 15,0 0-96-15,18 36-92 0,18 18-36 16,0 5-42-16,0 9 2 15,0 4-19-15,-6 5-9 0,6 4-16 16,-12-4-258-16,0-1-301 0,1-12-209 16</inkml:trace>
  <inkml:trace contextRef="#ctx0" brushRef="#br0" timeOffset="184.0717">-6480 15450 2263 0,'0'0'264'0,"0"0"33"16,0 0-64-16,0 0-98 0,0 0-76 15,0 0-24-15,0 0-31 16,0 0 6-16,0 0-23 0,0 0-221 16,0 0-260-16,0 0-332 0</inkml:trace>
  <inkml:trace contextRef="#ctx0" brushRef="#br0" timeOffset="-203.8253">-6209 15057 2311 0,'0'0'349'0,"0"0"-30"16,0 0-144-16,0-32-82 0,0 32-62 15,0 0-14-15,0 0-105 0,0 0-181 16,0 0-320-16,0 0-255 16</inkml:trace>
  <inkml:trace contextRef="#ctx0" brushRef="#br0" timeOffset="-411.5068">-6107 16393 1474 0,'-36'5'270'16,"36"-5"-16"-16,-36-18-81 15,36 18-68-15,-42-36-52 0,42 36-13 16,-36-63-30-16,12-1 1 0,18 1-2 16,12 0 5-16,0 0-14 0,12 9-10 15,6 8-1-15,-24 46 11 16,54-36-7-16,-6 18 21 0,0 14-14 15,-6 13 0-15,1 4 0 0,-7 10 10 16,0 8 24-16,-36-31 40 16,30 50-3-16,-24-5-8 15,-18-4-25-15,-12 0-15 0,-24-1-8 16,-7 1-8-16,-17-5-4 0,0-9 3 16,-12 0 2-16,-1-9-8 15,1-4 3-15,12-10 1 0,6-8-14 16,11-14-34-16,7-9-19 0,12-10-15 15,12-8 12-15,12 0 19 16,12-5 5-16,6 5 20 0,-6 45 18 16,30-49 4-16,6 22 0 0,6 8-5 15,1 15 0-15,-1 8 5 16,-6 1-11-16,0 4 11 16,-36-9-3-16,0 0 13 0,0 0-8 15,0 0 17-15,0 50-16 0,0-50 9 16,-54 58 24-16,-6-17 18 15,-13 0-21-15,1-5-7 0,-6 0 21 16,-7 0 52-16,1 0-18 0,6 5-26 16,0-1-10-16,11-3-15 0,13 3-6 15,18 10 2-15,12 4-13 16,12 0 6-16,12 9-10 0,12-4-16 16,18 0 7-16,0-5 13 15,18 0-17-15,1-13-64 0,-1-9-165 16,0-10-232-16,6-8-236 15</inkml:trace>
  <inkml:trace contextRef="#ctx0" brushRef="#br0" timeOffset="-999.9296">-5414 16497 1725 0,'0'0'334'0,"0"0"-12"0,0 0-93 16,0 0-114-16,0 0-54 0,0 0-38 15,-18-40-10-15,18-1-6 16,6 0 5-16,6 1-9 0,6-5-20 16,6-1-36-16,0-3 5 0,6-1 18 15,-6 5 13-15,6 4 9 16,-30 41-3-16,36-40-1 15,-6 13 5-15,-30 27-1 0,48-9 5 16,-11 13 5-16,5 5-2 0,0 5 5 16,0 4-1-16,-6-5 6 15,-36-13-20-15,48 23 2 0,-48-23 1 16,36 22 7-16,-36-22-3 0,0 0 3 16,0 0 4-16,0 0 31 0,0 37-14 15,0-37 11-15,-48 45 27 16,-12-14 8-16,0 1-13 0,-12-10-11 15,-1 1 16-15,1 0 14 0,6-10-3 16,6-4-1-16,6-9 11 16,11 0-29-16,1-13-21 15,6-5-1-15,0-14 3 0,12-9-28 0,0-17 0 16,12-10-4-16,6-9-8 16,0-9 8-16,6-4 4 15,0 0-1-15,0 4 0 0,6 14-3 16,0 13-3-16,6 14-10 0,-12 45-73 15,6-45-78-15,-6 45-150 16,0 0-221-16,0 0-147 0,0 0-31 16</inkml:trace>
  <inkml:trace contextRef="#ctx0" brushRef="#br0" timeOffset="-1563.915">-3692 15328 827 0,'0'0'282'0,"0"0"-48"16,-19-14 0-16,-11 10-47 0,-6 4-60 16,-12 4-10-16,0 10-44 15,-18 4 5-15,-1 9 81 0,7 0-56 16,-6 9-54-16,12 0-20 16,12-4-20-16,6 9-3 0,11-1-17 15,19 1 11-15,6-5 7 0,18 0-7 16,13 0 0-16,11-13 0 15,18-5-5-15,-6-9 5 0,0-5-5 16,-12 1 16-16,-5-5-8 16,-7 4-3-16,-12-4 8 15,-18 0 9-15,0 0-17 0,0 0 0 16,0 0 0-16,-30-36 0 0,-12 14 14 16,-1 4-8-16,-5 9 1 15,6 4 28-15,0 10 14 0,12-1-6 16,-6 14 16-16,36-18 3 15,-30 45-31-15,12 5 19 0,18 4 4 16,12 5-21-16,6 13 52 0,18 0-28 16,-6 5-28-16,12 0-4 15,6 0-9-15,-6-5-9 16,0-9-15-16,-5-4-40 0,-7-9-211 16,-6-10-261-16,-24-40-204 0,18 41-67 15</inkml:trace>
  <inkml:trace contextRef="#ctx0" brushRef="#br0" timeOffset="816.0791">-8033 15657 1795 0,'0'0'318'15,"36"-13"-48"-15,0 17-51 0,6 14-70 16,-6 19-59-16,6 3-42 0,0-4 9 16,-6 5-3-16,-17 0-7 15,-1-10-2-15,-6 1-1 16,-12-5 3-16,-12 9-11 0,-25-4-24 16,-11-1-1-16,-12 5 2 15,-18-9-3-15,-6-4-17 0,-1-9 7 16,13-10 11-16,6-4-3 0,6-13-8 15,5-15-9-15,13-12 5 16,0-10-1-16,12-9-6 0,12 1-1 16,12 4-5-16,12 8 8 0,-6 46 9 15,30-49 9-15,0 26-9 16,0 14-8-16,0 14-6 0,0 4 14 16,-30-9 5-16,19 40-9 15,-13-4 6-15,-6 5-10 0,-19 4 12 16,-5 9 5-16,-30 1-9 15,0-1 0-15,-6 5-6 0,0 4 6 16,-7 0 6-16,1 5-15 0,6-1 18 16,0 1-3-16,6-5-9 15,11-4-5-15,7-9 8 0,6-10 12 16,6-13 19-16,24-27 14 0,0 0 37 16,-18 32 51-16,18-32 13 0,0 0 30 15,0 0 22-15,0 0 12 16,0 0-64-16,0 0-73 0,-36-54-32 15,6-9-26-15,6-14-25 16,0-9-68-16,0-13-13 0,5-1-1 16,13 1 14-16,-6 13 14 15,6 19-56-15,6 12-72 0,0 19-59 16,0 36-34-16,0 0 39 0,37-27-171 16,5 23-139-16,12 22-114 15,0 18-6-15</inkml:trace>
  <inkml:trace contextRef="#ctx0" brushRef="#br0" timeOffset="956.0853">-8515 16809 1355 0,'36'36'300'0,"-6"-22"75"16,-6-5-79-16,0-9-130 16,12-14-75-16,1-4-41 15,5-14-45-15,0-4-100 0,0-4-381 16,-6-10-365-16</inkml:trace>
  <inkml:trace contextRef="#ctx0" brushRef="#br0" timeOffset="1152.3502">-9153 15332 2574 0,'0'0'227'0,"0"0"-18"16,0 0-110-16,0 0-43 16,0 0-34-16,0 0-105 0,0 0-208 15,0 0-370-15,0 0-189 0</inkml:trace>
  <inkml:trace contextRef="#ctx0" brushRef="#br0" timeOffset="1611.8227">-10484 15134 1843 0,'0'0'263'15,"0"0"38"-15,0 0-60 0,0 0-99 16,0 0-84-16,-30 27-24 15,0 9-11-15,-6 9-23 0,0 5-8 16,6 4 18-16,5 5-3 0,7-1-20 16,12-4 24-16,6-4-3 15,6-5-14-15,12-9 12 16,-18-36 1-16,37 37-10 0,-1-15 3 16,-12-8 6-16,-24-14 4 15,30 4 0-15,-30-4-19 0,0 0 9 16,0 0 0-16,0-36-4 0,-18 0 7 15,18 36-8-15,-48-45-4 16,0 13 2-16,-1 14 7 0,-5 14-6 16,-6 8 0-16,6 5-4 0,0 5 7 15,11 8 10-15,7 10-7 16,6 13 46-16,6 0-22 0,6 14 6 16,6 4 8-16,18 9-20 15,6 5-1-15,6 4-9 0,6 5-13 16,6 0 15-16,6-5-6 15,1 1-89-15,-1-10-268 0,0-4-405 16,-6-19-178-16</inkml:trace>
  <inkml:trace contextRef="#ctx0" brushRef="#br0" timeOffset="2332.2591">-11658 14461 1727 0,'60'-9'90'16,"-6"13"124"-16,-17 5 46 0,-37-9-18 16,30 32 22-16,-30-32-90 0,0 54-81 15,-12-4-50-15,-12-5-20 0,-13 0-14 16,-11-4-9-16,0-1 0 16,-18-13-10-16,0 1-71 0,-7-10-76 15,1-9-69-15,0-14-11 0,6-13 15 16,5-9 62-16,7-18 65 0,6-9 52 15,6-1 122-15,6 15 111 16,36 40-53-16,-30-36-72 16,30 36-24-16,0 0 12 0,0 0 159 15,-36 31-11-15,18 19-72 0,12 9-59 16,-7 8-23-16,13 6-21 0,-12 3-13 16,6 1-9-16,-12-5-7 15,0 5-141-15,-6 0-292 0,-6 13-349 16,-12-8-97-16</inkml:trace>
  <inkml:trace contextRef="#ctx0" brushRef="#br0" timeOffset="1992.2376">-12242 15734 1966 0,'0'0'43'0,"0"0"93"16,0 0 11-16,12 45-48 0,0-4-46 16,12 0-33-16,-12-10-4 15,6 1-2-15,-18-32-5 0,18 31 0 16,-18-31-4-16,0 0 3 0,6 32 23 15,-6-32 14-15,0 0-8 16,-30 32 82-16,-6-19-3 0,-12-4-1 16,-6-4-24-16,0-5-12 0,-1 4-25 15,-5 19-8-15,-12 13 14 16,-12 14 24-16,-7 17-15 16,-17 10 12-16,0 9-19 0,-1-5-15 15,7 5-24-15,12 0-15 0,11-5-8 16,13-9-76-16,6-8-124 0,12-10-87 15,12-14-96-15,36-40-125 16,0 0-157-16,-30 32 103 0</inkml:trace>
  <inkml:trace contextRef="#ctx0" brushRef="#br0" timeOffset="2659.9442">-13633 15526 1223 0,'54'64'324'0,"1"-10"75"0,5-9-11 15,-12 0-83-15,0 0-82 0,-6 5-88 16,-12-9-62-16,1-1-15 16,-13 1 12-16,-12 4 8 0,-24 5-32 15,-19 8-17-15,-11 1-11 0,-24-9-14 16,-6-5 0-16,-7-9 37 16,1-18 19-16,12-13-18 15,0-19-17-15,11-17-21 0,1-33-9 16,12-17 5-16,18-5-3 0,18-4 3 15,18 4 0-15,18-4-7 0,18 9 1 16,6 13 13-16,7 9-7 16,-1 9-20-16,-12 14-76 0,-12 9-72 15,-30 27-96-15,0 0-163 0,36-22-209 16,-36 22-55-16</inkml:trace>
  <inkml:trace contextRef="#ctx0" brushRef="#br1" timeOffset="-20376.1964">-4258 10862 1992 0,'0'59'308'16,"24"22"-30"-16,6 18-71 0,12 19-35 15,0 13-49-15,0 9 40 16,12 0-78-16,-5-5-23 0,-7-9 66 16,0-8 13-16,-6-14-19 15,0-18-27-15,-12-14 18 0,0-18 40 16,-24-54 175-16,0 0 172 16,0 0-24-16,48 4-188 15,19-49-154-15,17-54-81 0,18-46-18 16,19-58-76-16,17-50-298 15,13-54-179-15,17-22-67 16,1-19 4-16,11 5-193 0,7 27-543 16</inkml:trace>
  <inkml:trace contextRef="#ctx0" brushRef="#br1" timeOffset="-20871.5151">-6281 11770 1629 0,'0'0'389'0,"0"0"-65"16,0 0-93-16,42-59-68 16,12 5-53-16,24 4-53 15,13 0-30-15,11 5-3 16,-6 5-21-16,1-1 6 0,-7 9-15 16,-18 10 13-16,-18 4-16 15,-12 0 4-15,-11 9-135 0,-31 9-130 16,0 0-59-16,0 0-54 15,-43 63-50-15,-11 9 114 0,-18 9 86 16,-6 1 62-16,-13 3 68 16,7-8 56-16,12-9 80 0,6-9 90 15,17-19 65-15,7-4 35 16,42-36 2-16,-30 32 20 16,30-32-52-16,0 0 155 15,0 0-44-15,0 0-129 0,48 18-89 16,7-14-40-16,17-13-26 15,6 0-6-15,12-9-24 0,7-4-86 16,-1-1-289-16,0 1-276 16,1-5-115-16</inkml:trace>
  <inkml:trace contextRef="#ctx0" brushRef="#br1" timeOffset="-22196.8378">-8521 12271 1025 0,'0'0'335'0,"0"0"57"15,0 0-49-15,0 0-43 0,0 0-54 16,0 0-75-16,18-36-80 16,-18 36-37-16,0-46-29 15,0 46-3-15,0-49-22 0,0 8 5 16,0-9-5-16,6-4-3 16,6-18 15-16,12-23-17 0,6-4 5 15,18 0 3-15,1 8 5 16,-1 14-13-16,-6 23-7 0,0 14 19 15,-6 17-7-15,0 23-9 16,-6 23 0-16,-6 22 26 0,-12 23 5 16,-6 4 0-16,-12 14 2 15,-12-5 14-15,-6-4-5 16,0-1-13-16,-12-3 3 16,-12-6-2-16,0-12-9 0,-6-6-7 15,5-8-5-15,1-10-7 16,0-8 7-16,12-5 8 0,0-13 2 15,0-14-6-15,12-9-16 16,24 18 12-16,-37-55-6 0,13 10 6 16,6 9 0-16,18 36 7 15,0 0-7-15,-12-32-4 0,12 32-8 16,0 0 12-16,0 0 5 16,0 0-9-16,-24 46 10 15,6-1 1-15,0 4 12 0,-12 1 4 16,0-5-3-16,0-9-20 15,-6 1 0-15,6-10 13 0,-1-9-17 16,7-5 4-16,-6-8 5 16,6-1-5-16,24-4 16 0,-24-27-20 15,12-4 1-15,0-6 3 16,12-8-8-16,6 0 11 0,0 14 1 16,0 3-12-16,-6 28 0 15,0 0 5-15,0 0 14 0,30 5-15 16,-30-5 7-16,12 54 27 15,-24 5 37-15,-12 4 26 16,-18 14-19-16,-12 0-26 0,-18 4-14 16,-7 0-6-16,-11-4-36 0,6-9 8 15,-7-5-13-15,13-13-113 16,0-10-132-16,12-8-245 0,5-14-273 16,13-14-106-16</inkml:trace>
  <inkml:trace contextRef="#ctx0" brushRef="#br1" timeOffset="-22000.3069">-9701 12393 1625 0,'18'49'351'16,"-24"1"29"-16,-18 9-52 15,-18 8-116-15,-13 1-104 0,-11 0-57 16,0 4-36-16,0 0 1 15,-7 1-6-15,1-10-30 0,6-9-213 16,6-9-162-16,12-13-184 0,6-14-63 16</inkml:trace>
  <inkml:trace contextRef="#ctx0" brushRef="#br1" timeOffset="-21412.2691">-10135 11115 1388 0,'54'-36'261'0,"13"-10"77"0,11-8-97 16,18 0-83-16,13 0-83 0,11-5-45 16,13 5-5-16,5 9-8 15,13 0-39-15,5 4-300 0,7 9-250 16,-1 14-80-16</inkml:trace>
  <inkml:trace contextRef="#ctx0" brushRef="#br1" timeOffset="-21616.042">-9888 11688 1044 0,'30'41'183'0,"-30"-41"141"15,12 36 45-15,-12-36-31 0,6 36-95 16,-24-4-117-16,18-32-41 16,-48 54 16-16,6-13-12 0,-12 4-35 15,6 0-31-15,-7 9 1 0,1 14 14 16,-6 9 50-16,6 8-30 15,0 10-24-15,-1 5 45 16,7-1-20-16,6 5-33 0,0-5 4 16,6 5-14-16,0-9-11 15,6-14 4-15,12-9-9 0,-6-27 12 16,5 1 17-16,19-46 41 0,-18 36 28 16,18-36 34-16,0 0 19 15,0 0-24-15,0 0-65 0,-30-32-43 16,6-27 1-16,0-26-51 15,12-28-117-15,6-27-55 0,12-18-78 16,6-23-68-16,12-4-104 0,6 0-244 16,6 13-55-16</inkml:trace>
  <inkml:trace contextRef="#ctx0" brushRef="#br2" timeOffset="-34871.9021">-6101 6924 1033 0,'0'0'200'0,"0"0"59"16,0 0-99-16,0 0 137 15,0 0-58-15,24 36-42 16,12 19-34-16,-5 12 11 0,5 19-7 15,12 9-40-15,-12 13-13 16,6 1-14-16,6-5 0 0,-6-1-13 16,1-17-15-16,-1-9 33 15,-12-18 30-15,0-19 60 16,-30-40 77-16,0 0 149 0,36 32 79 16,6-50-226-16,6-36-123 15,13-37-76-15,11-26-43 0,12-27-9 16,12-28 1-1,25-36-85-15,41-58-401 0,43-37-107 16,24-4-7-16,6 36-86 16,-19 64-581-16</inkml:trace>
  <inkml:trace contextRef="#ctx0" brushRef="#br2" timeOffset="-38267.8293">-9346 9376 2361 0,'0'0'179'0,"12"41"11"0,-12-41-58 15,0 0-66-15,0 0-31 16,0 0-13-16,0 0-29 15,30 23-322-15,0-23-563 16</inkml:trace>
  <inkml:trace contextRef="#ctx0" brushRef="#br2" timeOffset="-38019.865">-9575 6811 2615 0,'0'0'120'0,"0"0"103"0,0 0-1 16,0 0-89-16,0 0-57 15,0 0-58-15,0 0-5 0,0 0-34 16,0 0-146-16,0 0-141 15,0 0-286-15,0 0-297 0</inkml:trace>
  <inkml:trace contextRef="#ctx0" brushRef="#br2" timeOffset="-37484.5305">-7805 7778 1970 0,'0'0'190'0,"0"0"79"0,0 0-75 15,0 0-81-15,0 0-67 16,55-23-11-16,5 1 6 15,18 8-34-15,0-4 8 16,1 9-1-16,-1 0-19 0,-6 0 8 16,-12 0 4-16,-6 9-16 15,-11-5 9-15,-43 5 0 16,30-4-74-16,-30 4-192 0,0 0-212 16,0 0-105-16,0 0 89 15,-61 50 185-15,-11-10 139 0,0-4 83 16,-6 0 53-16,-1-8 54 15,1-6 79-15,6 1 90 0,6-5 115 16,6 0 69-16,11-5-40 16,7-4-108-16,42-9-82 15,-30 14-61-15,30-14 196 0,0 0-5 16,0 0-66-16,48 27-36 16,18-18-27-16,13-9-28 15,5-9-18-15,12-5-31 16,-11-4-22-16,-1 5-15 0,-6-1-18 15,-12 1-12-15,-11 4 10 16,-13 0-17-16,-42 9-105 0,36-14-219 16,-36 14-507-16,0 0-291 15</inkml:trace>
  <inkml:trace contextRef="#ctx0" brushRef="#br2" timeOffset="-38472.0519">-8642 7760 952 0,'19'-68'235'0,"-1"9"104"0,-18 59-15 16,12-58-23-1,-12 58-61-15,0 0-73 0,0 0-56 16,0 0-30-16,0 0 74 16,0 0-58-16,-24 67-3 0,-1 15-46 15,-5 12-23-15,-12 10 20 16,-6 0-29-16,-6-5-8 16,-6-4 0-16,-1-4 3 0,-11-19-22 15,6-9 13-15,-6-13 5 16,-1-19-1-16,13-17-6 0,0-10-9 15,6-22 16-15,6-18 0 16,6-18-7-16,5-14 6 16,7 1-2-16,0 3 2 15,12 15 4-15,0 13-4 0,18 36-6 16,0 0 62-16,-30 22 59 0,-6 32-36 16,-6 37-9-16,-12 22 29 15,-7 13-3-15,-5 5-14 16,-6 4-23-16,0-8-14 0,-1-10-35 15,1-8-10-15,-6-6 2 16,0-17-17-16,-1-9-1 0,13-14-137 16,12-18-141-16,12-8-143 15,42-37-371-15,0 0-331 0</inkml:trace>
  <inkml:trace contextRef="#ctx0" brushRef="#br3" timeOffset="-155452.0123">-7823 4332 576 0,'-30'-4'59'0,"30"4"24"16,0 0 27-16,0 0 111 16,0 0-31-16,0 0 0 15,0 0-38-15,48 0-31 16,1-9-37-16,5-9-35 0,-12-5 3 15,0-4-13-15,-6 0 71 16,-36 27-15-16,24-50 30 16,-12 10-25-16,-18 4-34 0,6 36-3 15,-24-41 5-15,-6 14-28 16,-6 9-13-16,6 9-8 0,-6 9-9 16,6 13-10-16,30-13-3 15,-37 27 8-15,37-27-3 16,-18 41-10-16,18-41 28 15,0 41-17-15,0-41 33 0,24 31-24 16,13-13 17-16,-1-9-29 16,0-9 16-16,0-4-16 0,-6-5 0 15,0-9 18-15,-30 18-23 16,24-36 16-16,-18 4-11 16,-6-4 4-16,-6 0 0 0,6 36 4 15,-30-45 28-15,-6 13 6 16,0 14-7-16,0 9-19 0,0 9-6 15,0 9 1-15,-1 9 12 16,13 9 9-16,24-27-6 0,-30 45-7 16,12-9-7-16,18-36 16 15,-6 41-8-15,6-41 0 16,24 45-12-16,12-18-4 16,6-13-1-16,7-10 2 0,-1-4-1 15,-6 0 8-15,-6-9-3 16,-6-4-9-16,-30 13 2 0,30-36 2 15,-18 4 4-15,-12 32-8 16,0-45-4-16,-18 9-2 0,18 36-9 16,-42-18 12-16,-6 18 0 15,0 13-46-15,-6 10-138 0,5 8-208 16,7 6-301-16,12-1-107 16</inkml:trace>
  <inkml:trace contextRef="#ctx0" brushRef="#br3" timeOffset="-156111.7565">-7835 5028 445 0,'0'0'74'16,"-36"-5"5"-16,36 5 10 15,0 0-2-15,-48 14 13 0,48-14 28 16,0 0 4-16,-42 45 34 16,18 0 6-16,24-45 10 15,-24 63 1-15,12-13-86 0,12-50-21 16,6 59-1-16,0-14-3 16,-6-45-3-16,24 41-36 15,-24-41-8-15,36 18 1 0,-6-14-15 16,6-22 17-16,0-9-28 15,0-14-7-15,-6-8 29 16,7-6-28-16,-13-8 13 16,6-9-5-16,0 4-18 0,-12 1 33 15,-6 8 87-15,0 18 28 16,-12 41-24-16,0 0-65 0,0 0 2 16,0 0-29-16,0 0-3 15,-48 27-17-15,12 5 0 16,36-32 12-16,-42 50-15 0,17-10 12 15,25-40-18-15,0 0-65 16,0 0-171-16,0 0-211 16,0 0-168-16,0 0-39 0</inkml:trace>
  <inkml:trace contextRef="#ctx0" brushRef="#br3" timeOffset="-119008.7167">-12832 4409 588 0,'0'0'212'15,"0"0"25"-15,0 0 44 16,0 0 46-16,0 0-22 0,0 0-7 16,0 0-83-16,36 9-70 15,6-22-52-15,0-14-21 0,7-19-46 16,5-12-5-16,6-10-15 15,6-13-6-15,-6-10 6 16,1-8-6-16,-13-5 7 16,-18-4-14-16,-6 13 13 0,-18 14-21 15,-24 27 21-15,-18 26-16 16,-18 37 26-16,-19 28-23 0,-17 30 12 16,6 10 0-16,-1 13-14 15,13 1 11-15,12-1-2 0,18 0-4 16,18 5 34-16,12-9 9 15,18 4 30-15,12-8-5 0,12-1 24 16,12-13-26-16,6-1 20 16,-6 1 7-16,-5 0 4 15,-13 4 29-15,-12 0-21 0,-18 0-26 16,-18 1-41-16,-19-6-11 16,-11 1-7-16,-6-9-21 0,0-9 0 15,0-10 0-15,11-8 5 16,13-10-108-16,6-13-90 15,30-9-107-15,0 0-244 0,0 0-230 16,18-49-35-16</inkml:trace>
  <inkml:trace contextRef="#ctx0" brushRef="#br3" timeOffset="-118111.9129">-12302 5556 1321 0,'0'0'257'15,"0"0"28"-15,0 0-28 16,0 0-72-16,-12-63-102 0,12-9-22 16,18-14-41-16,18-23 3 15,6-17-23-15,12-18 0 0,7-14 3 16,5-10-10-16,0 1 16 15,6 9-16-15,-6 18 7 16,-11 23 5-16,-13 27-26 0,-6 31 23 16,-6 18 0-16,-30 41 4 15,24 9 61-15,-24-9-18 0,24 54 4 16,-12 5-3-16,-6 4 58 16,-6 10 5-16,0 8-20 0,-12 0-7 15,0 5-20-15,0 0 7 16,0 0-1-16,0 8 1 0,0-3-17 15,0 4 0-15,0-10-24 16,0-8-10-16,0-5-14 16,6-8 5-16,0-15 2 15,0 1-15-15,6-50 12 0,0 50-12 16,0-50 6-16,0 0-16 16,0 0 19-16,-6 45-9 0,6-45 6 15,0 0-6-15,0 0-4 16,0 0-120-16,0 0-53 0,0 0 17 15,0 0 10-15,0 0 55 16,0 0 22-16,0 0 42 0,0 0 9 16,0 0 12-16,0 0 18 15,0 0-25-15,0 0 27 0,-36-45-13 16,36 45 6 0,-18-41 2-16,18 41-9 0,-6-59 17 15,6 10-22-15,12-10 18 16,0-13-15-16,12-1 17 0,6-12-11 15,6-19-5-15,12-14 10 16,6-13-17-16,6-4 23 0,1-5-18 16,5 9 14-16,-6 14-7 15,-12 8-5-15,-6 23 9 0,-5 19 11 16,-7 8-7-16,-12 18-13 16,-18 41 17-16,18-40 5 0,-18 40-17 15,0 0-12-15,0 0 0 16,0 0 20-16,0 0 2 15,0 0-10-15,0 0 8 0,6 67 43 16,-6 1 14-16,0 9 1 16,0 0 7-16,0 4 29 0,-6 5-29 15,6 0-26-15,-6 8 5 16,0-3 58-16,-6-5-29 16,6-5-27-16,-6-4-12 0,-6-1-13 15,0-12-34-15,5-6 5 16,1 1 2-16,0-9 12 0,12-50-17 15,-12 58 6-15,12-58-18 16,0 0-140-16,-12 45-128 0,12-45-180 16,0 0-310-16,0 0-145 15</inkml:trace>
  <inkml:trace contextRef="#ctx0" brushRef="#br3" timeOffset="-164651.8384">-11411 5773 1116 0,'0'0'387'0,"0"0"14"16,0 0-34-16,6 31-88 0,-6-31-32 15,0 0-55-15,0 0-8 16,0 0-23-16,0 0-26 0,0 0-35 16,0 0-58-16,12-58-8 15,0-10-18-15,6-22-24 16,6-19 17-16,6-26-13 15,12-32-6-15,13-23 14 0,17-22-10 16,-6-14-17-16,12 18 12 16,-11 28 2-16,-13 40 9 0,-12 36-7 15,-12 27 7-15,0 37-4 16,-30 40 13-16,36 22-9 0,-12 37 0 16,0 27 5-16,-6 13-5 15,-5 14 5-15,5 9-16 0,-6 0 18 16,0 4-4-16,0 5 0 15,0-4 8-15,-6-1-11 16,6-13 0-16,0-14 14 0,-6-4-7 16,0-14 14-16,-6-13-21 15,0-14-3-15,0-54 18 16,0 50-21-16,0-50 8 0,0 0 1 16,0 0-3-16,0 0 0 15,0 0-11-15,0 0-109 0,0 0-167 16,0 0-153-16,0 0-316 15,0 0-110-15</inkml:trace>
  <inkml:trace contextRef="#ctx0" brushRef="#br3" timeOffset="-164419.6753">-11194 4779 1020 0,'0'0'200'16,"12"-58"166"-16,-12 58-50 0,36-50-32 15,6 14-67-15,6 4-66 16,12 5-72-16,1 0-32 0,17 0-24 16,6 0-9-16,6 4-14 15,1 1-9-15,-7-1-330 0,-6 1-343 16</inkml:trace>
  <inkml:trace contextRef="#ctx0" brushRef="#br3" timeOffset="-164139.5262">-9930 3633 1643 0,'0'0'122'0,"0"0"189"15,0 0 2-15,36-14-105 16,24 0-66-16,25-4-79 0,11 0-21 16,12 0-29-16,1 0-6 15,-1 0 8-15,-18 0-19 0,-5 0 16 16,-19 0-28-16,-18 4-97 15,-18-4-302-15,-30 18-239 0,0 0-36 16</inkml:trace>
  <inkml:trace contextRef="#ctx0" brushRef="#br3" timeOffset="-163735.6589">-9183 2964 1402 0,'0'0'369'0,"-37"81"49"16,7 10-74-16,-12 13-51 16,6 9-99-16,-6 4-45 0,-6 5-42 15,6-9-41-15,-1-5-33 16,7-18-18-16,0-4 0 0,12-18-22 16,6-18 15-16,0-14-2 15,18-36-6-15,0 0 9 0,0 0-21 16,0 0-6-16,0 0 2 15,-6-77 19-15,12-22-20 16,0-28 9-16,6-13 8 0,6-4-18 16,-6 17 25-16,0 19-11 15,-6 27 1-15,0 22 14 16,0 18-25-16,-6 41 22 0,0 0 14 16,0 0 37-16,24 64 27 15,0 12-3-15,7 10-10 0,-1 0-1 16,6 0-29-16,6-1-9 15,6-3-34-15,-6-10 0 16,0-13-9-16,1-1-176 0,-7-12-223 16,-36-46-387-16,30 54-330 15</inkml:trace>
  <inkml:trace contextRef="#ctx0" brushRef="#br4" timeOffset="-351051.6058">398 597 1729 0,'0'0'295'15,"0"0"51"-15,-6 25-43 16,6-25-112-16,-5 26-84 0,5-26-54 16,0 0-35-16,0 0-18 0,0 0-123 15,0 0-278-15,0 0-372 0</inkml:trace>
  <inkml:trace contextRef="#ctx0" brushRef="#br4" timeOffset="-350807.4385">-566 173 1693 0,'0'0'410'16,"0"0"-2"-16,-12 46-42 0,12 0-35 16,0-8-124-16,-5 4-53 0,-12 0-70 15,-11 4-31-15,-6-4-26 0,-16 0-9 16,-1-4-72-16,-10 0-126 16,-7-9-165-16,7 1-266 0,5-13-231 15,11-9 3-15</inkml:trace>
  <inkml:trace contextRef="#ctx0" brushRef="#br4" timeOffset="-350407.7896">-1004 181 1781 0,'0'0'326'16,"-22"-25"-47"-16,-6 8-77 0,28 17-81 16,-23-17-47-16,23 17-27 0,0 0-29 15,-16-38-18-15,10 5 0 16,6 33-5-16,17-42 5 16,-17 42-5-16,28-30-1 0,-28 30 1 15,34-21 7-15,-34 21-6 0,16-4 12 16,-16 4-8-16,34 4-3 15,-34-4-2-15,28 13 5 0,-28-13 0 16,0 0 37-16,22 38 31 0,-22-38 1 16,0 46 18-16,-11-8-2 15,0 8 49-15,-17 0-6 0,-11 9-24 16,-17 4-13-16,5 4-35 16,-5 12-22-16,-17-3-24 0,-5 4-13 15,-6-9-36-15,11-4-121 16,11-8-160-16,0-13-296 0,18-9-338 15</inkml:trace>
  <inkml:trace contextRef="#ctx0" brushRef="#br4" timeOffset="-349731.7196">-1385-277 1070 0,'22'50'296'0,"-22"-50"6"0,0 0-83 16,0 38-82-16,0-38-64 0,-11 34 0 16,11-34 26-16,0 0-13 15,-33 42-22-15,33-42-19 0,0 0-9 16,-23 29 8-16,23-29-6 0,0 0-17 15,-39 17-13-15,39-17-2 16,-28 13-6-16,6-9-9 0,-12 8 18 16,0 5 70-16,-5 8 0 0,0-4-13 15,-12 13 19-15,6 0-18 16,-16 12-8-16,10 4 34 16,-5 9 1-16,0 4-30 0,-11 5 3 15,5 16-4-15,12 4-8 16,-12 0-13-16,6-4-16 0,6 0-3 15,5-8 2-15,0-9 7 0,11-12-16 16,6-13-10-16,28-42 0 16,0 0 0-16,-34 42-3 0,34-42-16 15,0 0-6-15,0 0-8 0,-11-42 2 16,22-8-9-16,18-22-30 16,4-12-3-16,12-13 4 15,5-8 22-15,1 4 16 0,-6 9 18 16,-6 16 7-16,-11 17 0 0,-5 13 50 15,-23 46 40-15,11-46 22 16,-11 46-53-16,0 0-31 0,-51-38 1 16,1 17 3-16,-6 8 47 0,0 5 18 15,0-5 12-15,0 1 46 16,5 7 2-16,12-16 11 0,39 21-33 16,-45-54-59-16,11 3-19 0,17-8-23 15,17-4-22-15,0-16-12 16,12-6 0-16,-1-7 0 0,11-13 15 15,6-4-45-15,6 3 16 16,-6 14-160-16,11 8-126 0,-11 17-92 16,-5 8-156-16,-6 13-404 15,-6-1-201-15</inkml:trace>
  <inkml:trace contextRef="#ctx0" brushRef="#br4" timeOffset="-351236.6242">420 0 812 0,'12'17'158'0,"-12"4"167"0,-12 8-32 16,12 1-120-16,-11 4-60 15,11-5-66-15,0 5-6 0,-11-1-27 16,11-12-10-16,0 0 6 0,0-21-1 16,-11 25-2-16,11-25 5 15,-28 5 2-15,17-5-17 0,-17-9-4 16,5-3 18-16,23 12-11 0,-22-21 3 16,22 21 26-16,-28-21 62 15,5 8 3-15,-10 13 9 0,5 8 36 16,-6 9-11-16,-5 13-39 0,5-1-38 15,6 1-32-15,28-30-9 16,-22 46 1-16,22-13-35 0,0 5-113 16,0-38-203-16,28 34-323 15,-6-13-127-15</inkml:trace>
  <inkml:trace contextRef="#ctx0" brushRef="#br4" timeOffset="-349531.3256">-1845-1093 1856 0,'40'-4'438'16,"-7"4"-26"-16,1 13-88 0,-1 16-112 16,-16 9-90-16,0 12-57 0,-11 13-35 15,-12 0-19-15,-11 0-158 16,-11 5-228-16,-17-5-444 0,-16-4-214 15</inkml:trace>
  <inkml:trace contextRef="#ctx0" brushRef="#br4" timeOffset="-349099.7904">-3134-202 1847 0,'0'0'405'16,"0"0"6"-16,0 0-101 15,0 0-134-15,-40 0-84 0,-10 17 8 16,-12 13 20-16,-11 3-2 0,1 9-32 16,-1 0-30-16,5 5 11 15,7 7 31-15,16 5-19 0,11 0 1 16,12-4-16-16,5 3-21 0,17 6-1 15,0-6-23-15,6 1-7 16,5-8-1-16,-11-51 10 16,11 59 56-16,-11-59 85 0,0 0 41 15,0 0 97-15,-17 58-110 0,17-58-75 16,-56 34 145-16,-6-17 18 16,6-17-68-16,-5-9-22 0,10-7-49 15,1-14-26-15,5-12-50 0,6-12-4 16,5-18-6-16,6-12-34 15,22-13-7-15,6-16-27 0,17-1-13 16,17-8-53-16,0 9-169 0,10 8-241 16,-4 16-254-16,-7 10-29 15,-5 15-43-15,-5 10-413 16</inkml:trace>
  <inkml:trace contextRef="#ctx0" brushRef="#br0" timeOffset="-346383.4451">-5545-25 1064 0,'5'34'236'0,"1"-9"-36"0,-6-25-33 15,28 33-70-15,-6-7-11 16,1-5-6-16,5-9 27 0,-6-7-24 15,1-1-22-15,-1-8-1 16,1-5-15-16,-7-8 4 0,-16 17 65 16,23-38-1-16,-12 5-32 15,-11-1 2-15,0 5 59 0,-5 8-8 16,5 21-45-16,0 0-31 16,-23-21-34-16,-5 21-16 15,-6 12-12-15,1 9 8 0,-1 5 4 16,6-1-5-16,28-25-16 15,-22 38-101-15,22-38-160 0,0 0-219 16,0 0-328-16</inkml:trace>
  <inkml:trace contextRef="#ctx0" brushRef="#br0" timeOffset="-345920.602">-5562-416 1007 0,'0'0'268'0,"0"0"-37"0,0 0 10 16,0 0-36-16,0 0-63 16,6 38-40-16,-6-38-34 0,28 21-7 15,0-17 9-15,-6-8 29 16,6-5 8-16,-5-3 15 0,-23 12 17 15,16-34-4-15,-4 1-37 16,-12-5-8-16,-12 0-6 0,1-4 54 16,0 12 17-16,-6 1-45 15,17 29-37-15,-28-25-29 16,-6 16-28-16,1 18-13 0,-6 12 5 16,-6 8 1-16,5 9-7 0,7 4-8 15,5-4 16-15,11 0-2 16,6 0-17-16,11-38 24 0,5 46 4 15,18-8-6-15,16-17-6 16,0-13 6-16,6-8 2 0,0-8-13 16,0-5-10-16,-12-12 8 15,1-5 13-15,-11-7-3 0,-1-5-18 16,-11-1 3-16,-11-3 11 0,0 8-17 16,0 9-92-16,-5 4-108 15,5 25-119-15,0 0-240 16,-34-17-389-16</inkml:trace>
  <inkml:trace contextRef="#ctx0" brushRef="#br0" timeOffset="-339011.6064">-9053 878 1839 0,'0'0'321'0,"0"0"-26"0,-12-41-116 16,12-4-82-16,12-4-57 15,6-15-24-15,6-12 12 16,12-15-24-16,0-13 2 16,6-22-10-16,7-37 13 0,5-17-18 15,0-10 13-15,0-4-1 16,0 13-8-16,-11 28 50 0,-1 31 48 16,-18 32-27-16,0 31-18 15,-24 59 26-15,0 0 7 0,0 0-20 16,6 63-34-16,-12 23-12 15,0 22-5-15,0 10 3 0,0 13-4 16,0 4 9-16,0 5 26 16,0 0 20-16,6-4-3 15,0-10-26-15,0-9-18 16,6-17-6-16,0-15 6 0,-6-12-1 16,6-15-12-16,0-12-8 15,-6-46 11-15,0 0-7 0,0 0-35 16,0 0-114-16,0 0-118 15,0 0-165-15,0 0-288 0,-12-59-95 16</inkml:trace>
  <inkml:trace contextRef="#ctx0" brushRef="#br0" timeOffset="-338571.7311">-7867-743 1601 0,'66'4'340'15,"1"-4"-97"-15,5-4-91 16,-6 4-66-16,-6-5-54 0,-5 5-25 16,-7-4 7-16,-12 4-11 15,-36 0-105-15,36-5-152 16,-36 5-162-16,0 0-78 0,0 0 82 16,0 0 88-16</inkml:trace>
  <inkml:trace contextRef="#ctx0" brushRef="#br0" timeOffset="-338188.2807">-7385-1023 654 0,'0'0'156'0,"0"0"1"0,0 0-16 16,0 0 162-16,0 0 10 16,0 0-12-16,0 0-80 15,-30 59-20-15,6-1-67 0,-6 1-12 16,-6 0-44-16,5-1-45 15,1-8 3-15,0-9-33 0,30-41 19 16,-36 58-22-16,36-58 11 16,-36 41-11-16,36-41-3 15,0 0-14-15,0 0-20 0,0 0 6 16,0 0 15-16,0 0-3 16,-6-63 9-16,12 0-1 0,0-1 13 15,6 1-10-15,-6 9 8 16,6 13 3-16,-6 10-9 0,-6 31 16 15,0 0 20-15,0 0 73 16,0 0 3-16,-12 45-39 16,6 9 2-16,0 5-29 0,6 0-8 15,6-1-10-15,6 1-15 16,6 0-7-16,0-5-3 0,0-4-251 16,-18-50-311-16,24 49-385 15</inkml:trace>
  <inkml:trace contextRef="#ctx0" brushRef="#br0" timeOffset="-338824.2826">-8909 25 1286 0,'0'0'219'0,"0"0"-50"0,0 0 14 16,0 0 6-16,43-55-34 16,5 19-8-16,12 14-19 0,0-1-59 15,6 5-48-15,1 0-14 16,-7 0 1-16,0 0-260 0,-18-14-449 16</inkml:trace>
  <inkml:trace contextRef="#ctx0" brushRef="#br0" timeOffset="-337735.8478">-10017 422 1057 0,'0'0'313'16,"0"0"-4"-16,0 0-44 0,0 0-68 15,0 0-13-15,0 0-9 16,0 0-53-16,0 0-63 16,0-41-23-16,0 1-23 0,12 4 6 15,6-5-9-15,0 5 3 16,7 0 7-16,5 4 46 0,0 9 0 16,6 10 20-16,-12 13 36 15,-24 0-19-15,36 27-2 0,-24 18 38 16,-12 9-15-1,-12 19-42-15,-24 17-20 0,-12 14-31 16,-12 0-12-16,-13-1-89 16,-11-3-212-16,0-1-352 0,-13-13-587 15</inkml:trace>
  <inkml:trace contextRef="#ctx0" brushRef="#br0" timeOffset="-334811.7179">-9950-1262 1404 0,'0'0'342'0,"0"0"-82"16,0 0-43-16,-31 18-33 0,1 22 12 15,-6 10-3-15,-6 9-51 16,0 8-74-16,0 1-30 0,6-5-7 16,-1-4-16-16,7-9-5 15,30-50-10-15,-30 45 0 0,30-45-38 16,0 0-39-16,0 0-61 16,0 0-19-16,0 0 67 15,0 0 37-15,-12-59 10 16,6-4 22-16,6 0 27 0,6 0-6 15,-6 4-6-15,6 14 66 16,-6 9 15-16,0 36-16 0,0 0-29 16,0 0 19-16,0 0-3 15,0 0-6-15,-24 63-27 0,12-4-22 16,6-1 13-16,0 5 7 16,0 10-236-16,-6-6-477 0,0 6-247 15</inkml:trace>
  <inkml:trace contextRef="#ctx0" brushRef="#br0" timeOffset="-335168.7349">-10444-942 1768 0,'42'9'376'0,"0"-4"-98"15,0-5-121-15,6-5-82 16,1-4-36-16,-1 5-31 16,0-10-3-16,0-4-3 0,-6 0-56 15,0-5-231-15,-12 1-293 16,-30 22-123-16</inkml:trace>
  <inkml:trace contextRef="#ctx0" brushRef="#br0" timeOffset="-335407.5127">-11173-269 1378 0,'0'0'201'0,"0"0"81"0,0 0 4 16,0 0-79-16,0 0-93 16,54-36-29-16,0 13-23 15,7 5-14-15,-7 0-24 0,6-4-21 16,-12-1-140-16,0-4-517 15</inkml:trace>
  <inkml:trace contextRef="#ctx0" brushRef="#br0" timeOffset="-335615.6316">-11324 205 419 0,'0'0'128'0,"0"0"45"16,0 0 79-16,0 0 44 15,0 0-6-15,0 0 33 0,0 0-6 16,0 0-23-16,0 0-54 16,0 0-56-16,0 0-97 0,0 0-38 15,25-40-27-15,-13-1-16 16,0-9-12-16,6-8 3 0,0-19 3 16,6-23-11-16,6-12 4 15,0-10 4-15,6-9-2 0,0 9 0 16,-6 18 0-16,1 18 10 15,-7 18-8-15,-6 28 3 16,-18 40 0-16,0 0-5 16,30 4 0-16,-30-4-7 0,24 72 12 15,-18 1 6-15,0 13 1 16,-12 17 6-16,6 6-6 0,-6 4 2 16,6-5 5-16,6-4-9 15,-6-9 3-15,12-9 0 0,-6-10 1 16,6-13-5-16,0-8 2 15,-12-55-6-15,12 49-17 0,-12-49-28 16,0 0-185-16,0 0-342 16,0 0-254-16</inkml:trace>
  <inkml:trace contextRef="#ctx0" brushRef="#br0" timeOffset="-336379.4309">-12245 715 1174 0,'0'0'323'0,"0"0"63"0,0 0-57 16,0 0-138-16,0 0-75 15,12-40-13-15,0-14-16 0,12-14-23 16,-6-22-28-16,6-19-21 16,7-17-15-16,5-5-8 0,0-9 1 15,-6 22 7-15,-6 24 0 16,0 21 0-16,-12 19-3 15,-12 54 9-15,0 0-6 16,0 0 15-16,0 0-2 0,0 0-10 16,18 50 2-16,-6 9-5 15,0-1 13-15,-6 10 0 0,0-5 4 16,-6 9 0-16,0 1-6 16,6-6-9-16,6-8 12 0,0-9-9 15,-6-10-5-15,-6-40 16 16,6 41-7-16,-6-41 2 0,0 0 6 15,0 0 22-15,0 0 38 16,0 0-3-16,0 0-37 0,0 0-18 16,13-41-14-16,-7-17-5 15,12-28-5-15,-6-9 2 16,6-4 6-16,0 4 0 16,-6 18-3-16,-6 14 0 0,0 9-16 15,-6 54 5-15,0 0 6 16,0 0 5-16,0 0 10 0,0 0-10 15,-6 36 2-15,6 18 4 16,0 9-6-16,0 5 10 0,6 0-2 16,6 0 1-16,6-5 42 15,0 0 8-15,6 0-19 16,0-4-8-16,6 0-19 16,-6-1 3-16,1-8-13 0,-1 0 1 15,6-10-8-15,-30-40-2 16,24 41 1-16,-24-41 5 0,0 0-16 15,0 0-98-15,0 0-150 16,0 0-325-16,0 0-370 0</inkml:trace>
  <inkml:trace contextRef="#ctx0" brushRef="#br0" timeOffset="-337063.4445">-12703 20 1759 0,'-24'-45'267'0,"24"45"-44"15,0-45-109-15,0 45-60 16,30-59 6-16,7 14-4 0,5-5 23 16,-6-8-33-16,12-10-14 15,-6-4-2-15,0-10-23 0,-6-4 21 16,-5-8 35-16,-13 3 10 16,-6 10 11-16,-12 9-8 15,-12 18-31-15,-6 17-15 16,-19 24-27-16,-11 22-1 0,-6 18-2 15,-12 18 4-15,6 14 6 16,-7 9-23-16,13 4 18 16,12 9-5-16,6 0 0 0,12 5 6 15,18-4-6-15,6-6 8 16,18 1 21-16,6-9 3 0,24 0 42 16,6-5-29-16,1-5 4 15,-1-3-2-15,-6-6-34 0,-12-13 7 16,-6-4 13-16,-30-32 21 15,18 41 39-15,-24-5-42 16,-12 4-22-16,-18 1-15 0,-6-9-8 16,-6-1 0-16,-1 1-14 15,1-14 8-15,6-4-46 0,6-10-103 16,0-8-83-16,36 4-160 16,0 0-294-16,-30-37-205 15</inkml:trace>
  <inkml:trace contextRef="#ctx0" brushRef="#br0" timeOffset="-332580.7006">-15479 268 474 0,'0'0'151'0,"0"0"55"16,0 0 14-16,0 0 16 0,0 0-26 15,0 0-20-15,0 0-26 16,0 0-46-16,6-36-49 16,-6 36-39-16,6-45-9 15,0 0-25-15,-6 0 4 0,12-9-14 16,-6-5 2-16,12 5 12 15,-6 9-12-15,-12 45-5 0,37-55 6 16,-7 19 16-16,6 14-3 16,0 13 13-16,0 9-7 0,0 4-3 15,6 10-5-15,-5 4-4 16,-7 4-16-16,-30-22 13 0,36 32 3 16,-36-32 4-16,0 0 9 15,0 0 9-15,0 0 6 16,0 0-8-16,30 45-3 0,-30-45-13 15,0 0 0-15,-18 50-4 16,18-50 7-16,-48 40 28 16,-1-8 2-16,-5-5 32 0,0-4 17 15,6-5 31-15,-6-5 7 16,5-13 7-16,7-4 10 0,0-5-18 16,6-9-16-16,6-5-12 15,6-17-8-15,0-15-36 0,0-17-8 16,0-18-14-16,-1-10 7 15,7-3 13-15,0 3-14 16,6 5-16-16,6 19-11 16,6 12-4-16,-6 19-6 0,6 9-4 15,0 36-31-15,0 0-83 16,0 0-156-16,0 0-298 0,-18 54-316 16</inkml:trace>
  <inkml:trace contextRef="#ctx0" brushRef="#br0" timeOffset="-331903.8154">-16310-7 1817 0,'0'0'224'15,"0"0"-16"-15,-30-45-91 0,30 45-70 16,-6-59-4-16,6 14-43 16,12 0 17-16,-12 45-20 0,42-54 3 15,-6 8 5-15,6 19-11 16,-11 5 14-16,5 17-28 0,0 5 29 16,0 14-9-16,-36-14 0 15,36 36 18-15,-18 0-18 0,-6 0 17 16,-12 5 2-1,-6 4-6-15,-18 0 3 0,-12 0-21 16,-6-4 17-16,-12 0-1 16,-7-1-24-16,1-13 20 0,0-4-15 15,-6-5-35-15,12-18 17 16,-1-9-46-16,7-14-29 0,12-8-4 16,0-23-31-16,18-10 79 15,6-12 21-15,12-10 1 0,6 14 18 16,18 8 10-16,6 15-2 15,-30 49 23-15,66-32-33 0,-18 18 19 16,-5 24 18-16,-13 8-18 16,-30-18 21-16,24 54-4 15,-12-9 47-15,-24 0 6 16,12-45-16-16,-30 63-6 0,-6-18-39 16,-7-4 14-16,1-14 22 15,0-4-24-15,-6-5 15 0,6-14-36 16,-6 1 22-16,-7-5-13 15,7 0 38-15,0-5 36 0,6 1-30 16,6 8 33-16,-6 1-6 16,11 8-47-16,-5 10-1 0,12 4 14 15,0 14 10-15,0-1-7 16,12 5-19-16,6 1 14 0,6-1-7 16,6 0-29-16,12-9 15 15,-18-36-29-15,36 36-112 16,0-9-233-16,13-27-366 0,-1-9-177 15</inkml:trace>
  <inkml:trace contextRef="#ctx0" brushRef="#br0" timeOffset="-331699.4513">-16099-1050 2186 0,'0'0'322'16,"0"0"-16"-16,0 0-123 0,0 0-87 16,0 0-52-16,0 0-16 15,0 0-6-15,0 0-17 0,0 0-83 16,0 0-276-16,0 0-340 16,0 0-229-16</inkml:trace>
  <inkml:trace contextRef="#ctx0" brushRef="#br0" timeOffset="-331271.9506">-16406-793 2374 0,'0'0'364'0,"0"0"-62"16,0 0-121-16,0 0-81 0,0 0-46 15,0 0-30-15,0 0-17 16,0 0-137-16,0 0-206 15,0 0-332-15,0 0-293 0</inkml:trace>
  <inkml:trace contextRef="#ctx0" brushRef="#br0" timeOffset="-331471.2508">-17081-1055 1570 0,'0'0'391'0,"0"0"-10"16,0 0-74-16,0 0-51 0,30 68-103 15,0 4-47-15,-11-4-44 16,5 4-16-16,-6 1-19 0,-6-10-18 16,0 5-96-16,-6-5-234 15,0-9-371-15,0-4-232 0</inkml:trace>
  <inkml:trace contextRef="#ctx0" brushRef="#br0" timeOffset="-334252.2456">-13744-1046 905 0,'0'0'202'16,"0"0"135"-16,0 0-47 16,48 59 2-16,0 9-21 0,12 13 13 15,0 23 28-15,1 9-38 16,-7 9-97-16,-12 13 58 0,-12 1-24 16,-24 8-68-16,-12 5-41 15,-30 9-39-15,-18 5-28 16,-19-5-14-16,-11-9-30 15,0-5-63-15,-13-8-201 0,7-19-158 16,0-4-245-16,12-23-380 16</inkml:trace>
  <inkml:trace contextRef="#ctx0" brushRef="#br0" timeOffset="-96911.68">-14120-964 755 0,'0'0'203'16,"0"0"-7"-16,0 0-35 0,0 0-32 15,0 0 2-15,0 0-73 16,-37-27 8-16,7 18-19 0,0 13-1 15,-6 10-13 1,-6 8-9-16,-6 10-4 0,6 8 0 16,0 1 3-16,-1 9-16 15,13-5-12-15,12 0 44 0,18-45-56 16,-6 63 4-16,18-13 18 16,-12-50-12-16,48 41 11 0,1-23-4 15,5-9-12-15,0-9 23 16,-6-5 2-16,0 5-2 0,-12-4-16 15,-36 4 14-15,37 0 62 16,-37 0-28-16,0 0-23 0,0 0-20 16,0 0 0-16,-25-36 14 15,-17 22-6-15,-12 9 0 16,-6 5-4-16,-6 14-4 16,-1-9-8-16,1 4 4 0,6 0-8 15,12 0 17-15,12-5 5 16,36-4 2-16,-42 5-7 0,42-5 3 15,0 0 24-15,0 0 131 16,0 0-74-16,6 63 49 0,12 0-31 16,6 5 24-16,6 4-22 15,-6 5-6-15,0 4-25 0,-12 5-2 16,6 4-26-16,0 1-11 16,-6-6-12-16,-6 1-20 15,6-5-7-15,-6 1-52 16,0-10-288-16,6-9-518 0</inkml:trace>
  <inkml:trace contextRef="#ctx0" brushRef="#br0" timeOffset="-330968.1186">-17478-1095 2018 0,'0'0'297'0,"0"31"67"0,-18 10-76 16,-6 18-87-16,-24 31-31 15,-13 23-39-15,1 18-26 16,-12 18-12-16,12 4-33 0,12 5-30 15,12-4-18-15,17 4 5 16,19 0 16-16,12-9-15 0,19-4-9 16,11-15-9-16,12-12-30 15,0-10-165-15,0-17-231 0,-6-10-541 16</inkml:trace>
  <inkml:trace contextRef="#ctx0" brushRef="#br0" timeOffset="-330504.3283">-18694 34 1579 0,'0'0'386'0,"0"0"-36"0,0 0-87 15,-30 13-100-15,30-13-59 16,0 0-9-16,0 0-38 15,-30 9-5-15,30-9 3 0,0 0-18 16,0 0-20-16,-18-36-17 16,12-5-7-16,12-4 1 15,12-4-3-15,12 12 4 0,0 6 1 16,6 8-3-16,-6 10-2 16,-30 13 9-16,30 18 40 0,-12 22 36 15,-18 15 4-15,-6 8 1 16,-18 14-16-16,-12-1-27 0,-6 6-36 15,-18-1-16-15,-7 5-157 16,-5 0-240-16,0-5-472 16</inkml:trace>
  <inkml:trace contextRef="#ctx0" brushRef="#br0" timeOffset="-325447.37">-22511-892 2588 0,'0'0'240'0,"0"0"104"16,0 0-63-16,-24 9-113 15,24-9-80-15,0 0-50 0,0 0-28 16,0 0-170-16,0 0-241 16,-30 4-572-16</inkml:trace>
  <inkml:trace contextRef="#ctx0" brushRef="#br0" timeOffset="-327020.1794">-20193-201 746 0,'-12'-41'83'16,"12"10"-23"-16,0-6-12 15,6 1-34-15,6-4 3 16,6-1-26-16,-6 5 27 0,-12 36-13 16,24-41 4-16,-24 41 18 15,36-27 33-15,-12 14 9 0,6 17 3 16,0 10-21-1,7 4-13-15,5 4 0 0,-6 1-23 16,12-1 13-16,-12-3-28 16,6-6-8-16,-12 1 38 0,-30-14-23 15,37 0 1-15,-37 0 0 16,0 0 30-16,0 0-12 0,0 0-26 16,0 0 13-16,0 0 3 15,0 0-8-15,0 0-1 16,-43-9 51-16,-5 22 26 0,0 19 9 15,-6 17-1-15,-6 15 0 16,-13 8-24-16,1 9 8 0,-12-4 18 16,12 0-10-16,-7 4 48 15,-5 0-34-15,12-8-48 0,0-6-38 16,5-13 7 0,13-8-19-16,0-10 6 0,6-9-14 15,6 0-105-15,6-9-104 16,36-18-92-16,-43 27-26 0,43-27-39 15,-36 18 29-15,36-18 6 16</inkml:trace>
  <inkml:trace contextRef="#ctx0" brushRef="#br0" timeOffset="-326191.4058">-20651-779 524 0,'0'0'123'0,"0"0"-25"16,0 0 73-16,0 0 45 0,0 0-28 15,0 0-26-15,0 0-15 16,0 0-16-16,30 63-18 15,-18-13-2-15,-12-50-57 0,13 63 1 16,-13-4 8-16,0-5-13 16,0 0 8-16,-6-4 45 0,-1-5-22 15,-5 0-30-15,-6 0-4 16,-6-4-14-16,24-41-33 0,-48 49 6 16,0-8 12-16,0-14-12 15,-6-9-6-15,5 5-8 0,1-14 21 16,0-5-6-16,6-4-13 15,0-9-3-15,6-4 18 0,0-14-1 16,6-5-19-16,30 32 14 16,-31-68 3-16,13 10-6 15,18 3-22-15,0 10 22 0,12 0 8 16,-12 45-11-16,37-45-6 16,-37 45 2-16,48-27 15 15,-12 13-11-15,0 23 12 0,-36-9-5 16,42 37-8-16,-42-37 4 15,30 45-9-15,-30-45 13 0,12 58 24 16,-24-8-13-16,12-50-20 16,-36 59 7-16,-12-10 11 0,6-12-13 15,-12-1-13-15,5-9 20 16,-5-5 7-16,6-8-14 0,12-14-14 16,0-5 11-16,0-17 16 15,6-10-21-15,12-4-14 16,-1-5 22-16,7 5 0 15,12 36-18-15,-6-36 18 0,6 36 0 16,0 0-9-16,0 0-2 16,0 0 8-16,0 0 28 0,-24 0-7 15,24 0-4-15,-42 32 62 16,0-5 33-16,6-5-6 0,0-8-5 16,12-5 43-16,24-9 33 15,-36 9-47-15,36-9-29 0,-30-18-26 16,30 18-3-16,-19-50 13 15,7 1-25-15,6-19-24 16,6-13-24-16,6-10 5 0,-6 1-3 16,12 0-21-16,-6 8 5 15,7 15-2-15,-7 8-11 0,0 14-114 16,0 13-160-16,-6 32-255 16,0 0-354-16,0 0-75 0</inkml:trace>
  <inkml:trace contextRef="#ctx0" brushRef="#br0" timeOffset="-326011.6198">-21698 530 1636 0,'30'18'424'15,"6"0"-85"-15,0-9-135 16,0-9-101-16,6 0-62 0,-5-4-15 15,-13-5-113-15,-24 9-352 16,30-36-413-16</inkml:trace>
  <inkml:trace contextRef="#ctx0" brushRef="#br0" timeOffset="-325639.7103">-22156-472 1499 0,'0'0'366'16,"-6"63"1"-16,6-13-90 0,-6-10-103 16,-6 6-78-16,0-10-37 15,-6 4-17-15,18-40-10 0,-36 45-16 16,6-8-9-16,-6-19 17 15,6-5 56-15,0-8 4 16,-7-10-4-16,7 1 3 16,-6-5 7-16,0 0 11 0,6 9-18 15,0 9-29-15,-6 4-17 16,6 14 9-16,-6 5 4 0,5 4-19 16,7 5-10-16,0-1-11 15,12 1 0-15,12-41-2 0,-12 54-8 16,12-18-58-16,0-36-159 15,6 36-196-15,-6-36-350 0,0 0-349 16</inkml:trace>
  <inkml:trace contextRef="#ctx0" brushRef="#br0" timeOffset="-321960.072">-28149-75 2569 0,'0'0'113'15,"-12"-49"20"-15,18 3-36 16,0 1-42-16,6 0-31 0,6-9-12 15,0 0-9-15,13 4-3 16,-1 0-11-16,6 5-11 0,6 9 8 16,0 9 2-16,-6 13 1 15,0 14-2-15,0 14 13 0,-36-14 0 16,43 45-3-16,-25 0 7 16,-12 5-10-16,-12 4 11 15,-18 0-5-15,-7 5 6 0,-17-5-11 16,6-9 5-16,-6-8-9 15,0-15 5-15,6-17 1 16,6-10 5-16,-1-17-13 0,7-10 17 16,6-13-1-16,6-18-5 15,0-19 11-15,6-8-6 0,6-14 7 16,0 5 43-16,-6 17 7 16,6 15-15-16,6 13-28 15,-6 22-6-15,6 32-21 0,0 0 13 16,-12 59 8-16,12 31-7 15,0 14 4-15,6 22-8 0,6 5-9 16,0 9 21-16,6-4-4 16,-6-5-10-16,6-5 23 15,-12-4 40-15,-6-9-1 0,0-9-20 16,-18-9-11-16,-6-5 0 16,-12-18-3-16,-6-18 29 0,6-4 46 15,0-14 9-15,-1-22-5 16,1-14 6-16,6-14-1 0,0-31-43 15,6-23-32-15,6-31 5 16,12-28-16-16,6-26-30 0,24-1-7 16,0 5-53-16,12 18-138 15,6 9-95-15,-6 23-105 0,-11 22-218 16,5 23-321-16</inkml:trace>
  <inkml:trace contextRef="#ctx0" brushRef="#br0" timeOffset="-323907.8226">-23655-2463 1786 0,'-18'76'431'0,"-18"10"-42"16,-24 13-133-16,-18 14-121 0,-25 9-60 15,-5 5-46-15,-12 4-55 16,-7 0-249-16,-5-5-412 0,-1-9-279 15</inkml:trace>
  <inkml:trace contextRef="#ctx0" brushRef="#br0" timeOffset="-325091.9392">-23968 133 2558 0,'0'0'195'15,"0"0"89"1,0 0-52-16,0 0-90 0,0 0-75 16,0 0-40-16,6-45-2 15,6 0-19-15,0-1 1 0,6 1-2 16,0 9-17-16,1 0 12 16,-19 36-6-16,36-32 6 0,-12 10-6 15,-24 22 6-15,36-9 6 16,-36 9-15-16,30 9 22 0,-30-9 0 15,0 0 37-15,12 45 11 16,-12 0-43-16,-24 9-1 0,-18 1-77 16,-24 8-94-16,-19-5-117 15,-11 6-191-15,-6-6-284 0,-1-8-67 16</inkml:trace>
  <inkml:trace contextRef="#ctx0" brushRef="#br0" timeOffset="-324284.4052">-24582-454 946 0,'6'45'336'0,"-6"-45"92"16,-6 54-47-16,-6-4-136 15,-6 0-41-15,-6-5-36 0,0-9-35 16,6 5-19-16,18-41-24 16,-36 36-21-16,36-36 9 0,0 0 43 15,0 0-28-15,0 0-41 16,-30 13-7-16,30-13-13 0,-24-45-27 16,6-9 3-16,6-27-1 15,-1-14-10-15,7-18-2 0,-6-9 2 16,6 9 7-16,0 9-9 15,6 14-5-15,-6 18 10 16,6 17 0-16,0 15-11 16,0 40-2-16,0 0 2 0,0 0 6 15,0 0 15-15,0 0-10 16,0 68 0-16,0 13-7 0,0 5 7 16,0 8 5-16,0 10 3 15,0 5 7-15,-6-5-10 0,0-5 3 16,-6-9 5-16,-6-4-3 15,0-14-10-15,-6-4 7 0,-6-14-7 16,-6-4-21-16,0-14-2 16,0-18-8-16,36-18-27 15,-49-5-18-15,13-17-4 0,36 22 8 16,-42-72 3-16,18-1 20 16,6 1 15-16,12 9 12 0,0 13-2 15,6 50 7-15,0 0-3 16,0 0 25-16,0 0-11 0,0 0 6 15,0 0 18-15,24 54 48 16,-18 10 5-16,-18 3-23 0,0-3-17 16,-12-1-12-16,-12-4-12 15,6-5-13-15,-6-9 10 0,5-13-10 16,31-32 11 0,-30 27-2-16,30-27-1 0,0 0-14 0,0 0-9 15,-18-50-8 1,12-4 8-16,18-5 10 0,6 0-2 15,6 14 2-15,-24 45-2 16,31-40 13-16,-31 40-4 0,0 0 20 16,0 0 40-16,30 45 13 15,-24 4-19-15,-12 10-13 0,-18 0-8 16,-6-1-22-16,-13 10-5 16,-5 0 7-16,0 4-2 0,-12-9-29 15,6-4-172-15,-7-5-217 16,7-13-323-16,-6 0-127 15</inkml:trace>
  <inkml:trace contextRef="#ctx0" brushRef="#br0" timeOffset="-324111.4524">-25226 806 1598 0,'72'-9'387'0,"1"-9"-83"0,-7-5-143 16,-6-4-83-16,0-9-124 16,-6-9-383-16,1-14-393 0</inkml:trace>
  <inkml:trace contextRef="#ctx0" brushRef="#br0" timeOffset="-323687.6743">-25545-842 2286 0,'0'0'419'16,"0"0"-52"-16,0 0-125 0,0 0-137 15,0 0-41-15,0 0-35 16,0 0-13-16,0 0-151 0,0 0-222 16,0 0-493-16,0 0-234 15</inkml:trace>
  <inkml:trace contextRef="#ctx0" brushRef="#br0" timeOffset="-323484.1619">-25726-1091 1898 0,'-24'45'405'0,"0"14"-57"16,12 13-85-16,-6 23-87 0,12 18-53 15,6 4-70-15,0 10-10 16,6 4-39-16,0-5-83 0,-6 1-282 16,0-1-387-16,-6-13-184 15</inkml:trace>
  <inkml:trace contextRef="#ctx0" brushRef="#br0" timeOffset="-322964.4877">-26361 187 1712 0,'-12'-45'302'0,"12"4"-11"16,0 41-60-16,12-58-99 0,-12 58-80 15,42-50-13-15,-5 18-35 16,-7 19 19-16,-30 13-21 15,42 4 16-15,-42-4-23 0,24 27 28 16,-24-27-23-16,6 41 25 16,-18-5-40-16,-12 5-21 0,24-41-60 15,-60 49-16-15,11-12-41 16,-5-6 13-16,12-17-17 0,0-1 2 16,42-13-10-16,-54-4 21 15,54 4 1-15,-42-41 46 0,12-13-3 16,11-5 56-16,7 1 36 15,12 58 8-15,0-64 46 0,0 64 5 16,0 0-8-16,-6-49 53 16,6 49 98-16,0 0 134 15,0 0-46-15,0 0-50 0,-18 54-43 16,-6 5-3-16,-12-5-37 16,0 4-22-16,-18 1-15 0,-6-5-13 15,-7-8 13-15,-5-6-11 16,0-8 12-16,12-10-13 0,0-8-6 15,11-10-23-15,1-13-26 16,12-4-32-16,36 13 3 0,-42-41-78 16,18-8-90-16,0 3-114 15,12-8-194-15,6 0-392 0,6-9-247 16</inkml:trace>
  <inkml:trace contextRef="#ctx0" brushRef="#br0" timeOffset="-322791.5458">-26812-915 2379 0,'0'0'328'16,"30"-27"-39"-16,-30 27-136 0,0 0-82 15,0 0-124-15,0 0-247 16,0 0-485-16</inkml:trace>
  <inkml:trace contextRef="#ctx0" brushRef="#br0" timeOffset="-322611.7657">-27258-522 1839 0,'0'0'342'0,"54"-13"-155"16,7-14-79-16,5-5-78 16,-6 0-309-16,-6 1-526 0</inkml:trace>
  <inkml:trace contextRef="#ctx0" brushRef="#br0" timeOffset="-320735.5795">-27390-3209 1292 0,'-18'73'13'16,"-24"8"-51"-16,-25 0-250 15</inkml:trace>
  <inkml:trace contextRef="#ctx0" brushRef="#br0" timeOffset="-321240.0408">-28763-1222 2095 0,'0'0'344'0,"-18"-36"-77"0,18 36-123 15,0 0 78-15,-6 41-42 16,18 36-85-16,0 17-48 15,6 19-20-15,0 9-1 0,-6 5-11 16,-6-5-13-16,-12-5 1 16,-6 0 9-16,-6-13-12 0,-6-9-15 15,-6-18-15-15,6-18-1 16,24-59-11-16,-48 45-32 16,6-27 7-16,5-27 24 0,37 9 3 15,-48-64 10-15,12-3 30 16,0-6-4-16,12 6-2 0,6 8 6 15,18 59 13-15,-24-59-30 16,24 59 14-16,0 0 18 0,0 0 3 16,-6 64-1-16,0 12-1 15,0 10-4-15,0 0-4 16,-6 0-8-16,-6 0 14 0,-6-10-17 16,0-8-9-16,-1-14-24 15,25-54-35-15,-36 50-21 0,36-50-9 16,-36 22 28-16,36-22 1 15,0 0 2-15,-30-67 41 0,12-10 20 16,6-13-15-16,12-10 13 16,0 10 20-16,0 18 7 0,6 9-22 15,-6 63 17-15,0 0 5 16,0 0 8-16,0 0 16 0,0 0 27 16,24 63-15-16,-12 4-21 15,-18 6-20-15,-6 3 6 16,-6-8-4-16,0-9-9 0,0-9-23 15,18-50-6-15,0 0 7 16,0 0-47-16,-36 31-1 0,36-31 35 16,0 0 27-16,-30-68-11 15,12-22-4-15,0-9 16 0,5-5 9 16,1 5-10-16,6 17 45 16,-6 19 10-16,12 63-24 0,0 0 16 15,0 0 65-15,0 0-37 16,-36 81-42-16,0 23-10 0,-6 18 4 15,-6 5-14 1,0 4-38-16,-13 0-149 0,7-10-171 16,0-17-231-16,0-13-63 15</inkml:trace>
  <inkml:trace contextRef="#ctx0" brushRef="#br0" timeOffset="-320883.6296">-29889 1348 1246 0,'66'-27'200'0,"13"-28"-79"15,5-17-70-15,18-18-35 0,7-23-305 16,5-23-223-16</inkml:trace>
  <inkml:trace contextRef="#ctx0" brushRef="#br0" timeOffset="-321059.7067">-29515-1529 1391 0,'0'0'201'16,"0"0"-28"-16,24 50-76 0,-18 0-67 16,-12 4-68-16,0 4-365 15,-12 6-243-15</inkml:trace>
  <inkml:trace contextRef="#ctx0" brushRef="#br0" timeOffset="-320544.7578">-30220-310 2583 0,'0'0'244'0,"0"0"-80"16,0 0-81-16,-18-49-47 15,30-1-145-15,6-4-265 0,18-5-425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14.60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E6F75C-7499-4829-898B-FEA94C528F12}" emma:medium="tactile" emma:mode="ink">
          <msink:context xmlns:msink="http://schemas.microsoft.com/ink/2010/main" type="inkDrawing" rotatedBoundingBox="9424,340 31889,2359 31116,10959 8651,8940" semanticType="callout" shapeName="Other"/>
        </emma:interpretation>
      </emma:emma>
    </inkml:annotationXML>
    <inkml:trace contextRef="#ctx0" brushRef="#br0">0 4876 729 0,'20'-46'111'16,"-20"46"31"-16,15-41 25 15,-15 41-70-15,20-35-18 16,-20 35-33-16,31-49 15 0,-1 11 8 16,1-4-28-16,10-8-8 15,-1-3 13-15,11-19-27 16,5-9 23-16,10-14-8 0,5-23 8 16,5-19-59-16,6-15 14 15,-1-20 3-15,0-7 0 0,-5-4-31 16,0 4 43-16,6 4-28 15,-6 7 29-15,5 12-30 0,6 15 21 16,4 15-4-16,6 23-32 16,-1 16 32-16,1 14 0 15,4 16-11-15,-4 19 27 0,9 15-20 16,1 12 12-16,0 11-11 16,-1 7 5-16,1 13-11 0,0 6 4 15,-6 1 15-15,1 7 12 16,-5 4-33-16,4 4-6 0,-4 8 42 15,-1 3-13-15,-4 12-23 16,-6 0 17-16,0 3-26 0,1 5 55 16,-1 7-19-16,0 0-41 15,6 3 33-15,-1 1-13 0,1 8-9 16,-1 7 17-16,-4 7 1 16,-1 9 8-16,-5 7-12 15,-5 3 0-15,-5 1 14 0,-4 0-36 16,-7 0 33-16,1-1-11 15,-5-3 9-15,0-8 9 0,0 1-15 16,5-5-3-16,0 1-4 16,0 3-8-16,0 8 4 0,0 0-10 15,5 4 11-15,-5 3 16 16,0 1-21-16,5-1 17 0,5 1-32 16,5 3 10-16,0-3 12 15,6-1-2-15,4-3 15 0,0-4-14 16,1 0-15-1,-1-8 33-15,6 0-32 0,4 5 23 16,-4 2 14-16,-1 5-32 16,0 0 8-16,6-4-9 0,-1-4 16 15,11-8 0-15,5-14-8 16,5-13 12-16,5-10-4 0,10-16-6 16,5-15-3-16,-5-12 28 15,0-11-3-15,-5-7-16 0,-5-8 31 16,-5-4-19-16,-5-4-12 15,-6-8-21-15,-9 1 32 0,-1-4-4 16,-9-8-7-16,-11-4 15 16,0-11-53-16,-10-8-25 15,0-18-5-15,0-9-31 0,-5-14-23 16,5-9-15-16,5 1 70 16,-5-8 34-16,0 4 48 0,-5 0-31 15,-5 8 31-15,0 7-11 16,-15 4 3-16,-1 4 2 0,-4 3 3 15,-11 5 3-15,1-5 7 16,-6 1-22-16,0-4 32 0,6-8-45 16,-11 0 38-16,5-4-42 15,-4-11 17-15,4-3 6 0,-5-1-6 16,5-8-5-16,1 4 33 16,-1-3-45-16,0 11 25 15,6 15 24-15,-6 12 25 0,6 15-40 16,-6 3 17-16,-20 54-37 15,51-53 28-15,-6 15-37 0,1 11 2 16,5 8 16-16,10 8-6 16,0 7 23-16,0-4-38 0,5 8 41 15,0 0-50-15,0 4 19 16,0 0 18-16,0 3 6 0,0 5-2 16,0-1-41-16,0 1 8 15,-5 11 1-15,-5-1 29 16,-5 5-28-16,-6 7 50 15,-4 5-59-15,0-1 49 0,-1 4-51 16,-4 3 29-16,-1 1 2 16,-4 4 0-16,5 7-19 0,-6 7 13 15,6 5-7-15,-1 7 47 16,1 4-64-16,-1 8 42 0,6 3-40 16,-6 5 11-16,11 6 8 15,-10 1 29-15,-1-4-45 0,-4 4 34 16,-6 0-24-16,6-4 22 15,-6-4-18-15,6 1 38 0,-6-5-38 16,5-7 25-16,1 0-28 16,-1 7 8-16,1-7-11 15,-1-8-14-15,6-3 43 0,-1-9-34 16,1 1 35-16,5-12-38 16,-1 1 22-16,6-8 0 0,0-5 0 15,5 1-18-15,-6 0 38 16,11-7-20-16,0-1-7 0,5-8 16 15,5-3-12-15,0-11 14 16,0-1-34-16,5-7 56 0,5-8-32 16,-4-7-4-16,-6-8-8 15,-5-4-2-15,5-4 39 0,-11-7-29 16,1-8-13-16,5-4 9 16,-10-7 16-16,-5-4-5 15,-6-8-20-15,-4-4 61 0,-16-7-38 16,-10-4 0-16,-10 0-33 15,-5-4 18-15,-5 1-8 0,-10 3 57 16,5-4-28-16,-6-4 54 16,6-3-11-16,0-8-71 0,0-8 19 15,4-4 30-15,1-3 29 16,0 4-20-16,-5-5-63 0,5 1 49 16,-5 4-70-16,-6-1 56 15,1 4 18-15,5 5 41 16,-1 6-23-16,6 1-43 15,5 7 3-15,5 5-8 0,0 3 10 16,10 7-9-16,0 5-10 16,6 3-10-16,9 0 6 0,1 8 30 15,-1 4-31-15,5 7 8 16,1 0-18-16,4 4 24 0,1 12-14 16,0 3 19-16,4 8 1 15,1 8 7-15,-1 7-41 0,6 8 19 16,-5 7 15-16,5 0-12 15,-6 9-35-15,1 2 24 0,-11 9 6 16,-30-31 49-16,41 49-66 16,-41-49 16-16,41 58 6 15,-41-58 7-15,35 57 10 0,-35-57-12 16,0 0-14-16,0 0-20 16,46 42 53-16,-46-42 3 0,41 19-35 15,-6-16 2-15,-35-3-7 16,36 4-1-16,-36-4 51 0,0 0-20 15,45 80-37-15,-14 8 33 16,-11 3-8-16,-5 12 14 0,1 4-45 16,-6 7 26-16,5 0-10 15,-5 5 10-15,5-1 23 0,1-4-47 16,4 0 24-16,5-3-18 16,-4-8 25-16,-1 0 19 15,0-4-57-15,-4-4 39 0,-11-4-18 16,5-3 24-16,-10 0-19 15,5-8-9-15,-5-8 6 0,0-3 4 16,10-9 4-16,-5-2 25 16,10-9-17-16,-15-49-3 0,31 61-16 15,4-27 30-15,6-7-4 16,5-12-20-16,0-7-19 0,4-4 28 16,1-4 11-16,5-4-15 15,0-4 0-15,0-7-11 0,0 7 27 16,0-7-8-16,-6 0-21 15,1-4 13-15,0-8 11 16,-5 1 1-16,-1-13-6 0,-4-2 2 16,-5-9 19-16,-11 1 71 15,0-5-22-15,-14-3-38 0,-6-4 12 16,-5-4-15-16,-5-3-10 16,-6-8 16-16,-4-4-3 0,0-16-30 15,0-7-8-15,-1-7 26 16,6-8 11-16,-5-8-24 0,5-3 7 15,0-1-9-15,5-7 7 16,5-8-11-16,10-4-21 16,0-3-13-16,10-8 32 15,6-4 0-15,4-3-11 0,6-13 6 16,4-6-8-16,6-16 8 16,0 0 0-16,-1 0 3 0,6 4 1 15,-10 15-11-15,-6 15 17 16,-9 16 1-16,-1 11-17 0,-9 15-20 15,-1 8 26-15,-5 15-7 0,-5 4 20 16,0 8-23-16,5-1-9 16,0 5 19-16,1-9-4 0,-1 1 11 15,5-8-10-15,5-7-19 16,1-8 17-16,4 0 5 16,0-4-24-16,6-8-6 15,-1-7 8-15,11-4-48 0,10-4 15 16,10 0-2-16,0 12 40 15,5 11 17-15,0 16-32 0,0 26 10 16,-10 15-3-16,-5 23 3 16,-6 27 7-16,-9 18-22 0,-1 36 43 15,-9 33-16-15,-11 31 42 0,-5 26-10 16,0 20-15-16,0 11 17 16,1 15-17-16,-6 8 1 0,10 0 15 15,0 4-36 1,0-1 30-16,1 1-17 0,-1-4 56 15,-5 7-42-15,-5 1-17 0,-10 7 14 16,-5 4-11-16,-15 8 28 16,-6 10-31-16,-5 5 33 0,-4-4-36 15,-6-4 6-15,0-11 15 16,6-4-22-16,4-4 17 0,6-7 7 16,14-5-24-16,6-14 2 15,10-1 2-15,16-7-2 0,9-4 7 16,11-4-22-16,14-7 20 15,6-12-31-15,5-4 57 0,5-7-41 16,5-15 27-16,6-5-9 16,4-10-3-16,5-13-5 15,1 1-1-15,-6-8 15 0,-5 1-28 16,-10-5 29-16,-10 4-2 16,-10 4-16-16,-11 0 17 0,-14-4-24 15,-6 8 31-15,-10-4-32 16,-5-4 35-16,0-3-26 0,-5-5 4 15,5-7-10-15,5-7 21 16,-5-54 2-16,10 57-10 0,-10-57 6 16,36 46-18-16,-1-20 18 15,11-18-9-15,0-16 25 16,9-11-18-16,6-19-7 0,5-15-3 16,0-20 6-16,6-10 5 15,-1-13-3-15,-5-10 9 0,-5-16-18 16,0-12-40-16,0 1 13 15,0-4 30-15,-11 0-13 0,-4 11 17 16,0 4 12-16,0 12-31 16,-6 7 30-16,1 11-23 0,5 5 15 15,-6 7-10-15,-4 3 26 16,-1 9-13-16,-4 3-12 0,4 0-2 16,-4 4-9-16,4 0 32 15,-4 4-36-15,-1 0 17 16,1 0 15-16,4 0-9 0,-4-4 2 15,-1 8-8-15,1 3-5 16,-6 4 21-16,-25 46-18 0,36-65 6 16,-6 8 11-16,-4 8-33 15,-1 3 19-15,0 4-4 0,-4 0-3 16,-21 42 3-16,25-49 15 0,-4 11-2 16,-21 38-2-16,35-46-20 15,-4 15 35-15,-1 5-52 0,6-1 12 16,4 4 41-16,1 0-41 15,-6 1 23-15,11 2 9 0,-5-2-33 16,-1 3 19-16,1 3-16 16,-10 5-2-16,-6 11 21 15,-25 0-32-15,20 46 39 0,-15 18 2 16,-20 16 4-16,-10 19-5 16,-6 8-17-16,-9 7 5 0,4 5 11 15,0 2 3-15,11-6-16 16,15-5 0-16,5-3 11 0,15-4-12 15,15-12 15-15,11-3 0 16,0-1-12-16,9 1 4 0,-4 4 18 16,5-1-44-16,-6 8 32 15,-4-4-12-15,-6 4 3 0,6 4 3 16,-6 0-7-16,-4 4 27 16,4-1-26-16,1 1 6 15,4 0 23-15,1 0-50 0,4-5 44 16,6-3-26-16,5 1 22 15,10-1-13-15,10 0 4 0,0-4 7 16,16 8-21-16,-1-4-1 16,10-4 14-16,11 4-18 0,10-15 38 15,5 0-11-15,0-12-25 16,0-11 6-16,-5-8 7 0,-6-14 14 16,-9-13-4-16,-6-18 1 15,-4-12-18-15,-16-23 26 16,0-22-144-16,-5-20-161 0,-15-15-113 15,-5-3-7-15,-20-1-62 0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5:34.09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-8515 16809 1355 0,'36'36'300'0,"-6"-22"75"16,-6-5-79-16,0-9-130 16,12-14-75-16,1-4-41 15,5-14-45-15,0-4-100 0,0-4-381 16,-6-10-365-16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6:58.00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57D200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  <inkml:brush xml:id="br4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-1730 3813 686 0,'0'0'204'15,"0"0"90"-15,24 9-35 0,18-18-106 16,7-4-69-16,17-15-30 15,0 1-54-15,0 0 0 0,13-4-12 16,-13-1 12-16,12-4 0 16,-18 4-19-16,1 5 32 0,-13-4-16 15,-12 13 24-15,-6 0-21 16,-30 18 8-16,0 0 15 0,0 0-33 16,30 4 24-16,-30-4 227 15,12 50-120-15,-6 8-27 16,-6 19-26-16,0 13 132 0,-6 14-97 15,0 0-52-15,6 0-14 16,-6 4-23-16,0-4-3 0,-6-9 7 16,0 0-13-16,0-14 39 15,-18-13 2-15,6-5-30 0,-18-13 14 16,-19-10-14-16,-5-8-16 16,-18-27 95-16,0-5-32 0,-13-18-40 15,7-19-4-15,6-17-5 16,-1-13-14-16,7-24 0 0,18-26 11 15,6-23-20 1,24-41 2-16,18-36 7 0,18-31-10 16,18-9-2-16,18 17 8 15,12 28-12-15,6 45 0 0,6 41 16 16,7 49 8-16,11 45-19 16,-12 37 4-16,-6 35 20 0,-11 28-11 15,-13 13-2-15,-24 10 13 0,-6 8-13 16,-18-4 0-16,-6 0 9 15,-12-5-166-15,-6-9-300 0,-13-8-377 16</inkml:trace>
  <inkml:trace contextRef="#ctx0" brushRef="#br0" timeOffset="-2587.0683">-2988 3271 839 0,'0'0'355'0,"24"-36"15"15,-24 36-70-15,0 0-153 0,0 0-55 16,-6-41 65-16,6 41 1 16,-42-9-24-16,-12 14-34 15,-7 18 1-15,-11 17 9 16,-18 23 14-16,-6 19 7 0,-7 13-17 15,-5 8 20-15,12 6-20 16,17-10-27-16,13 0-22 0,12-8-10 16,24-5 34-16,12-10-8 15,18-8 39-15,24-5 33 0,18-13-14 16,18-5-19-16,24-13-7 16,7-10-13-16,17-8-46 15,0-5-18-15,1 0-21 16,-13-5 13-16,0-4 17 0,-11-4 28 15,-13-1-9-15,-18 1-20 16,-6-1-10-16,-48 5 8 0,0 0 40 16,43-4-14-16,-43 4-3 15,0 0-3-15,0 0 18 0,0 0-63 16,0 0-10-16,0 0 11 16,0 0-21-16,0 0-21 0,0 0 34 15,0 0 1-15,0 0-3 16,0 0 5-16,0 0-21 0,0 0-46 15,0 0-163 1,0 0-88-16,0 0-9 0,0 0-40 16,0 0-50-16,0 0-109 15,0 0-253-15,0 0-207 0</inkml:trace>
  <inkml:trace contextRef="#ctx0" brushRef="#br0" timeOffset="-3206.8353">-5324 4414 1901 0,'0'0'366'0,"0"0"5"16,0 0-98-16,0 0-97 15,48-27-33-15,12 4 2 0,6 5-31 16,7-5 14-16,-1 1-29 15,0 4-36-15,7-5-34 0,-13 1-7 16,0 4-22-16,-12 4 14 16,-12 0-14-16,-42 14-143 0,36-9-174 15,-36 9-324-15,0 0-431 16</inkml:trace>
  <inkml:trace contextRef="#ctx0" brushRef="#br0" timeOffset="-3470.8469">-5499 5096 2580 0,'0'0'311'0,"-42"-9"-50"15,42 9-70-15,0 0-84 16,-18-46-39-16,24-8 45 16,12 0-38-16,12-14-26 15,12-9-26-15,7-13-7 0,5-18-3 16,6-23-8-16,6-32-5 15,0-35-4-15,13-37-9 16,-7-18 2-16,-6 5 20 0,0 35-20 16,-17 42 16-16,-13 49-24 15,-6 45 25-15,-30 77 8 0,0 0 35 16,30 41-19-16,-12 35 25 16,-6 33-1-16,-12 22 6 15,0 13 41-15,0 5-3 0,-6 0-13 16,6-9-30-16,0-4 70 15,0-5 4-15,0-5 28 16,0-8-81-16,0-15-4 16,0 1-59-16,6-13 27 0,-6-15-38 15,6-8 11-15,-6-68-13 16,6 63-5-16,-6-63 26 0,0 0-27 16,0 0 29-16,0 0-28 15,0 0 17-15,0 0 1 0,0 0-37 16,0 0 35-16,0 0-181 15,0 0-134-15,0 0-82 16,0 0-24-16,0 0-40 0,0 0-213 16,0 0-225-16,-24-45 27 15</inkml:trace>
  <inkml:trace contextRef="#ctx0" brushRef="#br0" timeOffset="-4039.0781">-6360 3890 1322 0,'0'0'345'0,"0"0"-12"0,0 0-60 16,0 0-100-16,-24 45-77 16,24-45-11-16,-6 54-30 15,6-54 28-15,6 50-38 0,-6-50-20 16,0 0-2-16,0 0 39 16,0 0 44-16,0 0-8 0,0 0-38 15,0 0-43-15,0 0 12 16,12-63-27-16,-12-10 18 15,-12-3 33-15,-6 3 54 16,0 10-25-16,0 18-32 0,18 45-3 16,0 0-25-16,-42-23-11 15,6 37-6-15,6 22-5 16,0 9 5-16,12 9-5 0,5-4-11 16,7 0-111-16,6-1-131 15,0-49-233-15,19 73-368 0</inkml:trace>
  <inkml:trace contextRef="#ctx0" brushRef="#br0" timeOffset="-4378.8999">-6552 4680 930 0,'0'0'289'0,"0"0"13"16,-18 68-67-16,18-68-47 16,0 0-45-16,0 0-13 0,0 0-35 15,54 40-12-15,-18-21-42 16,-36-19-14-16,48-9 2 16,-48 9 19-16,48-32 16 0,-48 32-42 15,30-50 33-15,-30 50-17 16,24-67-18-16,-18 12 26 15,-12 10 36-15,6 45-9 0,-18-40-20 16,18 40-3-16,-36-23-15 16,36 23-13-16,-60 27 9 0,18 9-20 15,42-36 8 1,-48 59-23-16,48-59 17 0,-24 68-10 16,24-68-6-16,-6 54 8 15,6-54-18-15,0 0 23 0,42 31-104 16,-42-31-90-16,0 0-202 15,54-4-225-15,-54 4-76 16</inkml:trace>
  <inkml:trace contextRef="#ctx0" brushRef="#br1" timeOffset="-122883.0827">-9575 6811 2615 0,'0'0'120'0,"0"0"103"0,0 0-1 16,0 0-89-16,0 0-57 15,0 0-58-15,0 0-5 0,0 0-34 16,0 0-146-16,0 0-141 15,0 0-286-15,0 0-297 0</inkml:trace>
  <inkml:trace contextRef="#ctx0" brushRef="#br0" timeOffset="-52068.0596">-7654 4165 1130 0,'-30'9'309'0,"-6"-4"21"16,-7-5-92-16,7-5-42 15,0 5-42-15,6-9-34 0,30 9-39 16,-36-22-48-16,36 22-1 16,-24-45-16-16,18-1-8 0,12-8 3 15,12-9-27-15,6 0 9 16,12-5 12-16,0 14 0 16,0 9-8-16,7 13 3 15,-7 14-4-15,6 23 4 0,0 17 0 16,6 5 0-16,0 5 0 15,-6 4 0-15,1 0-4 16,-1-4-6-16,-12-5 4 0,0-5 6 16,-30-22 0-16,0 0 5 15,24 23 5-15,-24-23-5 0,0 0-5 16,0 0 0-16,0 0 8 16,-30-18 46-16,-12 13 22 0,-6 5-22 15,-13 18 22-15,-11 23 17 16,-18 22 6-16,-12 19 0 15,-13 17-2-15,1 14-10 16,-7 9-11-16,7 4-30 0,0 1-31 16,11-5-3-16,13-10 0 15,18-17-34-15,11-13-99 0,13-19-166 16,48-63-248-16,0 0-425 16</inkml:trace>
  <inkml:trace contextRef="#ctx0" brushRef="#br0" timeOffset="-51351.0232">-8310 3538 1716 0,'0'0'370'0,"12"58"-45"16,-6-3-81-16,-6-6-79 15,0 10-38-15,-6 0-52 16,0 8 122-16,-6-3-91 0,0-1-53 16,-13 0-12-16,-11 0-15 15,-6-4-16-15,-12 0 3 0,-6-5-9 16,-6-4 4-16,-7-10-5 16,7-8 4-16,6-10-22 15,6-8 12-15,6-10 8 16,11-13-5-16,7-13-15 0,6-19-1 15,12-13-8-15,18-18-32 16,18-5 30-16,6-4 5 0,7 4 15 16,5 9-3-16,-6 18 5 15,0 14-4-15,0 18-7 0,-36 18 6 16,36 18 9-16,-36-18 0 16,18 64 6-16,-18-1 2 15,-18 0 3-15,-12-4-11 0,-12-1-4 16,-6-8 1-16,0-5 5 15,-7-9-6-15,13-4 1 16,0-5-4-16,0-13 11 0,6-5 2 16,36-9-13-16,-36-23-26 15,6-13-1-15,12-5 8 0,12-4 18 16,6-5-4-16,6 10 3 16,-6 40 4-16,0-36-1 0,0 36 1 15,0 0 8-15,0 0 11 16,0 0-1-16,-25 36-9 15,-11 4 8-15,0 6 19 0,-12-6 12 16,0-4-7-16,0-4-7 16,0-5 14-16,5-13 17 0,7-1-6 15,6-8 12-15,30-5-8 16,-36-18-28-16,36 18-2 16,-18-55-5-16,18-12-12 0,12-15-2 15,18-26-16-15,6-27 12 16,6-19 0-16,7 5-17 15,-1 9 0-15,0 23 6 0,-12 26-14 16,-12 19-155-16,-6 31-134 16,-18 41-186-16,0 0-407 0</inkml:trace>
  <inkml:trace contextRef="#ctx0" brushRef="#br0" timeOffset="-51183.4253">-9310 4969 2079 0,'42'14'288'15,"0"-10"-89"-15,1-13-75 16,5-13-78-16,-6-10-17 0,-42 32-348 16,60-68-464-16</inkml:trace>
  <inkml:trace contextRef="#ctx0" brushRef="#br0" timeOffset="-50818.9266">-9924 4021 1979 0,'36'36'301'15,"-6"5"-59"-15,-30-41-22 0,36 54-67 16,-12-5-53-16,-24-49-34 16,13 64-11-16,-20-15-10 15,7-49-10-15,-48 55-15 16,0-15-13-16,-6-13-12 0,-6-9 5 16,0 0 0-16,-1 0 11 15,7-4 31-15,0 9 9 0,0 4-15 16,6 9 11-16,5 9-5 15,7 14-16-15,12-1-13 0,0 10 7 16,18 0-14-16,12 4-3 16,6-9-12-16,12-4-3 0,12-5-48 15,1-13-138-15,11-14-208 16,0-14-339-16,6-22-212 0</inkml:trace>
  <inkml:trace contextRef="#ctx0" brushRef="#br0" timeOffset="-50642.9809">-10201 3520 2967 0,'0'0'54'16,"-30"18"-26"-16,30-18-20 0,0 0 3 15,0 0-15-15,-24 49-2 16,24-49-236-16,-12 64-386 15,6-15-308-15</inkml:trace>
  <inkml:trace contextRef="#ctx0" brushRef="#br2" timeOffset="-59475.0315">-14729 5877 1276 0,'0'0'321'15,"0"0"21"-15,-6 54-24 16,0 9-103-16,-6 0-71 0,6 10-72 16,-6 3 15-16,6-8-4 15,-6-5-17-15,12-4-9 16,0-18 16-16,0-41 15 0,-6 40 47 16,6-40 117-16,0 0 72 15,54-22-50-15,13-41-90 0,11-32-39 16,24-36-35-16,31-36-67 15,23-50 8-15,37-40-35 0,12-19-38 16,-1 10-241-16,-11 40-232 16,-30 50-289-16,-25 58-546 15</inkml:trace>
  <inkml:trace contextRef="#ctx0" brushRef="#br3" timeOffset="-436099.8417">420 0 812 0,'12'17'158'0,"-12"4"167"0,-12 8-32 16,12 1-120-16,-11 4-60 15,11-5-66-15,0 5-6 0,-11-1-27 16,11-12-10-16,0 0 6 0,0-21-1 16,-11 25-2-16,11-25 5 15,-28 5 2-15,17-5-17 0,-17-9-4 16,5-3 18-16,23 12-11 0,-22-21 3 16,22 21 26-16,-28-21 62 15,5 8 3-15,-10 13 9 0,5 8 36 16,-6 9-11-16,-5 13-39 0,5-1-38 15,6 1-32-15,28-30-9 16,-22 46 1-16,22-13-35 0,0 5-113 16,0-38-203-16,28 34-323 15,-6-13-127-15</inkml:trace>
  <inkml:trace contextRef="#ctx0" brushRef="#br3" timeOffset="-435914.8235">398 597 1729 0,'0'0'295'15,"0"0"51"-15,-6 25-43 16,6-25-112-16,-5 26-84 0,5-26-54 16,0 0-35-16,0 0-18 0,0 0-123 15,0 0-278-15,0 0-372 0</inkml:trace>
  <inkml:trace contextRef="#ctx0" brushRef="#br3" timeOffset="-435670.6561">-566 173 1693 0,'0'0'410'16,"0"0"-2"-16,-12 46-42 0,12 0-35 16,0-8-124-16,-5 4-53 0,-12 0-70 15,-11 4-31-15,-6-4-26 0,-16 0-9 16,-1-4-72-16,-10 0-126 16,-7-9-165-16,7 1-266 0,5-13-231 15,11-9 3-15</inkml:trace>
  <inkml:trace contextRef="#ctx0" brushRef="#br3" timeOffset="-435271.0072">-1004 181 1781 0,'0'0'326'16,"-22"-25"-47"-16,-6 8-77 0,28 17-81 16,-23-17-47-16,23 17-27 0,0 0-29 15,-16-38-18-15,10 5 0 16,6 33-5-16,17-42 5 16,-17 42-5-16,28-30-1 0,-28 30 1 15,34-21 7-15,-34 21-6 0,16-4 12 16,-16 4-8-16,34 4-3 15,-34-4-2-15,28 13 5 0,-28-13 0 16,0 0 37-16,22 38 31 0,-22-38 1 16,0 46 18-16,-11-8-2 15,0 8 49-15,-17 0-6 0,-11 9-24 16,-17 4-13-16,5 4-35 16,-5 12-22-16,-17-3-24 0,-5 4-13 15,-6-9-36-15,11-4-121 16,11-8-160-16,0-13-296 0,18-9-338 15</inkml:trace>
  <inkml:trace contextRef="#ctx0" brushRef="#br3" timeOffset="-434594.9372">-1385-277 1070 0,'22'50'296'0,"-22"-50"6"0,0 0-83 16,0 38-82-16,0-38-64 0,-11 34 0 16,11-34 26-16,0 0-13 15,-33 42-22-15,33-42-19 0,0 0-9 16,-23 29 8-16,23-29-6 0,0 0-17 15,-39 17-13-15,39-17-2 16,-28 13-6-16,6-9-9 0,-12 8 18 16,0 5 70-16,-5 8 0 0,0-4-13 15,-12 13 19-15,6 0-18 16,-16 12-8-16,10 4 34 16,-5 9 1-16,0 4-30 0,-11 5 3 15,5 16-4-15,12 4-8 16,-12 0-13-16,6-4-16 0,6 0-3 15,5-8 2-15,0-9 7 0,11-12-16 16,6-13-10-16,28-42 0 16,0 0 0-16,-34 42-3 0,34-42-16 15,0 0-6-15,0 0-8 0,-11-42 2 16,22-8-9-16,18-22-30 16,4-12-3-16,12-13 4 15,5-8 22-15,1 4 16 0,-6 9 18 16,-6 16 7-16,-11 17 0 0,-5 13 50 15,-23 46 40-15,11-46 22 16,-11 46-53-16,0 0-31 0,-51-38 1 16,1 17 3-16,-6 8 47 0,0 5 18 15,0-5 12-15,0 1 46 16,5 7 2-16,12-16 11 0,39 21-33 16,-45-54-59-16,11 3-19 0,17-8-23 15,17-4-22-15,0-16-12 16,12-6 0-16,-1-7 0 0,11-13 15 15,6-4-45-15,6 3 16 16,-6 14-160-16,11 8-126 0,-11 17-92 16,-5 8-156-16,-6 13-404 15,-6-1-201-15</inkml:trace>
  <inkml:trace contextRef="#ctx0" brushRef="#br3" timeOffset="-434394.5432">-1845-1093 1856 0,'40'-4'438'16,"-7"4"-26"-16,1 13-88 0,-1 16-112 16,-16 9-90-16,0 12-57 0,-11 13-35 15,-12 0-19-15,-11 0-158 16,-11 5-228-16,-17-5-444 0,-16-4-214 15</inkml:trace>
  <inkml:trace contextRef="#ctx0" brushRef="#br3" timeOffset="-433963.008">-3134-202 1847 0,'0'0'405'16,"0"0"6"-16,0 0-101 15,0 0-134-15,-40 0-84 0,-10 17 8 16,-12 13 20-16,-11 3-2 0,1 9-32 16,-1 0-30-16,5 5 11 15,7 7 31-15,16 5-19 0,11 0 1 16,12-4-16-16,5 3-21 0,17 6-1 15,0-6-23-15,6 1-7 16,5-8-1-16,-11-51 10 16,11 59 56-16,-11-59 85 0,0 0 41 15,0 0 97-15,-17 58-110 0,17-58-75 16,-56 34 145-16,-6-17 18 16,6-17-68-16,-5-9-22 0,10-7-49 15,1-14-26-15,5-12-50 0,6-12-4 16,5-18-6-16,6-12-34 15,22-13-7-15,6-16-27 0,17-1-13 16,17-8-53-16,0 9-169 0,10 8-241 16,-4 16-254-16,-7 10-29 15,-5 15-43-15,-5 10-413 16</inkml:trace>
  <inkml:trace contextRef="#ctx0" brushRef="#br4" timeOffset="-431246.6626">-5545-25 1064 0,'5'34'236'0,"1"-9"-36"0,-6-25-33 15,28 33-70-15,-6-7-11 16,1-5-6-16,5-9 27 0,-6-7-24 15,1-1-22-15,-1-8-1 16,1-5-15-16,-7-8 4 0,-16 17 65 16,23-38-1-16,-12 5-32 15,-11-1 2-15,0 5 59 0,-5 8-8 16,5 21-45-16,0 0-31 16,-23-21-34-16,-5 21-16 15,-6 12-12-15,1 9 8 0,-1 5 4 16,6-1-5-16,28-25-16 15,-22 38-101-15,22-38-160 0,0 0-219 16,0 0-328-16</inkml:trace>
  <inkml:trace contextRef="#ctx0" brushRef="#br4" timeOffset="-430783.8197">-5562-416 1007 0,'0'0'268'0,"0"0"-37"0,0 0 10 16,0 0-36-16,0 0-63 16,6 38-40-16,-6-38-34 0,28 21-7 15,0-17 9-15,-6-8 29 16,6-5 8-16,-5-3 15 0,-23 12 17 15,16-34-4-15,-4 1-37 16,-12-5-8-16,-12 0-6 0,1-4 54 16,0 12 17-16,-6 1-45 15,17 29-37-15,-28-25-29 16,-6 16-28-16,1 18-13 0,-6 12 5 16,-6 8 1-16,5 9-7 0,7 4-8 15,5-4 16-15,11 0-2 16,6 0-17-16,11-38 24 0,5 46 4 15,18-8-6-15,16-17-6 16,0-13 6-16,6-8 2 0,0-8-13 16,0-5-10-16,-12-12 8 15,1-5 13-15,-11-7-3 0,-1-5-18 16,-11-1 3-16,-11-3 11 0,0 8-17 16,0 9-92-16,-5 4-108 15,5 25-119-15,0 0-240 16,-34-17-389-16</inkml:trace>
  <inkml:trace contextRef="#ctx0" brushRef="#br4" timeOffset="-423434.9486">-7867-743 1601 0,'66'4'340'15,"1"-4"-97"-15,5-4-91 16,-6 4-66-16,-6-5-54 0,-5 5-25 16,-7-4 7-16,-12 4-11 15,-36 0-105-15,36-5-152 16,-36 5-162-16,0 0-78 0,0 0 82 16,0 0 88-16</inkml:trace>
  <inkml:trace contextRef="#ctx0" brushRef="#br4" timeOffset="-423051.4983">-7385-1023 654 0,'0'0'156'0,"0"0"1"0,0 0-16 16,0 0 162-16,0 0 10 16,0 0-12-16,0 0-80 15,-30 59-20-15,6-1-67 0,-6 1-12 16,-6 0-44-16,5-1-45 15,1-8 3-15,0-9-33 0,30-41 19 16,-36 58-22-16,36-58 11 16,-36 41-11-16,36-41-3 15,0 0-14-15,0 0-20 0,0 0 6 16,0 0 15-16,0 0-3 16,-6-63 9-16,12 0-1 0,0-1 13 15,6 1-10-15,-6 9 8 16,6 13 3-16,-6 10-9 0,-6 31 16 15,0 0 20-15,0 0 73 16,0 0 3-16,-12 45-39 16,6 9 2-16,0 5-29 0,6 0-8 15,6-1-10-15,6 1-15 16,6 0-7-16,0-5-3 0,0-4-251 16,-18-50-311-16,24 49-385 15</inkml:trace>
  <inkml:trace contextRef="#ctx0" brushRef="#br4" timeOffset="-423687.5002">-8909 25 1286 0,'0'0'219'0,"0"0"-50"0,0 0 14 16,0 0 6-16,43-55-34 16,5 19-8-16,12 14-19 0,0-1-59 15,6 5-48-15,1 0-14 16,-7 0 1-16,0 0-260 0,-18-14-449 16</inkml:trace>
  <inkml:trace contextRef="#ctx0" brushRef="#br4" timeOffset="-423874.824">-9053 878 1839 0,'0'0'321'0,"0"0"-26"0,-12-41-116 16,12-4-82-16,12-4-57 15,6-15-24-15,6-12 12 16,12-15-24-16,0-13 2 16,6-22-10-16,7-37 13 0,5-17-18 15,0-10 13-15,0-4-1 16,0 13-8-16,-11 28 50 0,-1 31 48 16,-18 32-27-16,0 31-18 15,-24 59 26-15,0 0 7 0,0 0-20 16,6 63-34-16,-12 23-12 15,0 22-5-15,0 10 3 0,0 13-4 16,0 4 9-16,0 5 26 16,0 0 20-16,6-4-3 15,0-10-26-15,0-9-18 16,6-17-6-16,0-15 6 0,-6-12-1 16,6-15-12-16,0-12-8 15,-6-46 11-15,0 0-7 0,0 0-35 16,0 0-114-16,0 0-118 15,0 0-165-15,0 0-288 0,-12-59-95 16</inkml:trace>
  <inkml:trace contextRef="#ctx0" brushRef="#br4" timeOffset="-422599.0655">-10017 422 1057 0,'0'0'313'16,"0"0"-4"-16,0 0-44 0,0 0-68 15,0 0-13-15,0 0-9 16,0 0-53-16,0 0-63 16,0-41-23-16,0 1-23 0,12 4 6 15,6-5-9-15,0 5 3 16,7 0 7-16,5 4 46 0,0 9 0 16,6 10 20-16,-12 13 36 15,-24 0-19-15,36 27-2 0,-24 18 38 16,-12 9-15-1,-12 19-42-15,-24 17-20 0,-12 14-31 16,-12 0-12-16,-13-1-89 16,-11-3-212-16,0-1-352 0,-13-13-587 15</inkml:trace>
  <inkml:trace contextRef="#ctx0" brushRef="#br4" timeOffset="-421926.662">-12703 20 1759 0,'-24'-45'267'0,"24"45"-44"15,0-45-109-15,0 45-60 16,30-59 6-16,7 14-4 0,5-5 23 16,-6-8-33-16,12-10-14 15,-6-4-2-15,0-10-23 0,-6-4 21 16,-5-8 35-16,-13 3 10 16,-6 10 11-16,-12 9-8 15,-12 18-31-15,-6 17-15 16,-19 24-27-16,-11 22-1 0,-6 18-2 15,-12 18 4-15,6 14 6 16,-7 9-23-16,13 4 18 16,12 9-5-16,6 0 0 0,12 5 6 15,18-4-6-15,6-6 8 16,18 1 21-16,6-9 3 0,24 0 42 16,6-5-29-16,1-5 4 15,-1-3-2-15,-6-6-34 0,-12-13 7 16,-6-4 13-16,-30-32 21 15,18 41 39-15,-24-5-42 16,-12 4-22-16,-18 1-15 0,-6-9-8 16,-6-1 0-16,-1 1-14 15,1-14 8-15,6-4-46 0,6-10-103 16,0-8-83-16,36 4-160 16,0 0-294-16,-30-37-205 15</inkml:trace>
  <inkml:trace contextRef="#ctx0" brushRef="#br4" timeOffset="-420031.9525">-10444-942 1768 0,'42'9'376'0,"0"-4"-98"15,0-5-121-15,6-5-82 16,1-4-36-16,-1 5-31 16,0-10-3-16,0-4-3 0,-6 0-56 15,0-5-231-15,-12 1-293 16,-30 22-123-16</inkml:trace>
  <inkml:trace contextRef="#ctx0" brushRef="#br4" timeOffset="-420270.7304">-11173-269 1378 0,'0'0'201'0,"0"0"81"0,0 0 4 16,0 0-79-16,0 0-93 16,54-36-29-16,0 13-23 15,7 5-14-15,-7 0-24 0,6-4-21 16,-12-1-140-16,0-4-517 15</inkml:trace>
  <inkml:trace contextRef="#ctx0" brushRef="#br4" timeOffset="-420478.8493">-11324 205 419 0,'0'0'128'0,"0"0"45"16,0 0 79-16,0 0 44 15,0 0-6-15,0 0 33 0,0 0-6 16,0 0-23-16,0 0-54 16,0 0-56-16,0 0-97 0,0 0-38 15,25-40-27-15,-13-1-16 16,0-9-12-16,6-8 3 0,0-19 3 16,6-23-11-16,6-12 4 15,0-10 4-15,6-9-2 0,0 9 0 16,-6 18 0-16,1 18 10 15,-7 18-8-15,-6 28 3 16,-18 40 0-16,0 0-5 16,30 4 0-16,-30-4-7 0,24 72 12 15,-18 1 6-15,0 13 1 16,-12 17 6-16,6 6-6 0,-6 4 2 16,6-5 5-16,6-4-9 15,-6-9 3-15,12-9 0 0,-6-10 1 16,6-13-5-16,0-8 2 15,-12-55-6-15,12 49-17 0,-12-49-28 16,0 0-185-16,0 0-342 16,0 0-254-16</inkml:trace>
  <inkml:trace contextRef="#ctx0" brushRef="#br4" timeOffset="-421242.6484">-12245 715 1174 0,'0'0'323'0,"0"0"63"0,0 0-57 16,0 0-138-16,0 0-75 15,12-40-13-15,0-14-16 0,12-14-23 16,-6-22-28-16,6-19-21 16,7-17-15-16,5-5-8 0,0-9 1 15,-6 22 7-15,-6 24 0 16,0 21 0-16,-12 19-3 15,-12 54 9-15,0 0-6 16,0 0 15-16,0 0-2 0,0 0-10 16,18 50 2-16,-6 9-5 15,0-1 13-15,-6 10 0 0,0-5 4 16,-6 9 0-16,0 1-6 16,6-6-9-16,6-8 12 0,0-9-9 15,-6-10-5-15,-6-40 16 16,6 41-7-16,-6-41 2 0,0 0 6 15,0 0 22-15,0 0 38 16,0 0-3-16,0 0-37 0,0 0-18 16,13-41-14-16,-7-17-5 15,12-28-5-15,-6-9 2 16,6-4 6-16,0 4 0 16,-6 18-3-16,-6 14 0 0,0 9-16 15,-6 54 5-15,0 0 6 16,0 0 5-16,0 0 10 0,0 0-10 15,-6 36 2-15,6 18 4 16,0 9-6-16,0 5 10 0,6 0-2 16,6 0 1-16,6-5 42 15,0 0 8-15,6 0-19 16,0-4-8-16,6 0-19 16,-6-1 3-16,1-8-13 0,-1 0 1 15,6-10-8-15,-30-40-2 16,24 41 1-16,-24-41 5 0,0 0-16 15,0 0-98-15,0 0-150 16,0 0-325-16,0 0-370 0</inkml:trace>
  <inkml:trace contextRef="#ctx0" brushRef="#br4" timeOffset="-419674.9355">-9950-1262 1404 0,'0'0'342'0,"0"0"-82"16,0 0-43-16,-31 18-33 0,1 22 12 15,-6 10-3-15,-6 9-51 16,0 8-74-16,0 1-30 0,6-5-7 16,-1-4-16-16,7-9-5 15,30-50-10-15,-30 45 0 0,30-45-38 16,0 0-39-16,0 0-61 16,0 0-19-16,0 0 67 15,0 0 37-15,-12-59 10 16,6-4 22-16,6 0 27 0,6 0-6 15,-6 4-6-15,6 14 66 16,-6 9 15-16,0 36-16 0,0 0-29 16,0 0 19-16,0 0-3 15,0 0-6-15,-24 63-27 0,12-4-22 16,6-1 13-16,0 5 7 16,0 10-236-16,-6-6-477 0,0 6-247 15</inkml:trace>
  <inkml:trace contextRef="#ctx0" brushRef="#br4" timeOffset="-419115.4632">-13744-1046 905 0,'0'0'202'16,"0"0"135"-16,0 0-47 16,48 59 2-16,0 9-21 0,12 13 13 15,0 23 28-15,1 9-38 16,-7 9-97-16,-12 13 58 0,-12 1-24 16,-24 8-68-16,-12 5-41 15,-30 9-39-15,-18 5-28 16,-19-5-14-16,-11-9-30 15,0-5-63-15,-13-8-201 0,7-19-158 16,0-4-245-16,12-23-380 16</inkml:trace>
  <inkml:trace contextRef="#ctx0" brushRef="#br4" timeOffset="-417443.9182">-15479 268 474 0,'0'0'151'0,"0"0"55"16,0 0 14-16,0 0 16 0,0 0-26 15,0 0-20-15,0 0-26 16,0 0-46-16,6-36-49 16,-6 36-39-16,6-45-9 15,0 0-25-15,-6 0 4 0,12-9-14 16,-6-5 2-16,12 5 12 15,-6 9-12-15,-12 45-5 0,37-55 6 16,-7 19 16-16,6 14-3 16,0 13 13-16,0 9-7 0,0 4-3 15,6 10-5-15,-5 4-4 16,-7 4-16-16,-30-22 13 0,36 32 3 16,-36-32 4-16,0 0 9 15,0 0 9-15,0 0 6 16,0 0-8-16,30 45-3 0,-30-45-13 15,0 0 0-15,-18 50-4 16,18-50 7-16,-48 40 28 16,-1-8 2-16,-5-5 32 0,0-4 17 15,6-5 31-15,-6-5 7 16,5-13 7-16,7-4 10 0,0-5-18 16,6-9-16-16,6-5-12 15,6-17-8-15,0-15-36 0,0-17-8 16,0-18-14-16,-1-10 7 15,7-3 13-15,0 3-14 16,6 5-16-16,6 19-11 16,6 12-4-16,-6 19-6 0,6 9-4 15,0 36-31-15,0 0-83 16,0 0-156-16,0 0-298 0,-18 54-316 16</inkml:trace>
  <inkml:trace contextRef="#ctx0" brushRef="#br4" timeOffset="-416767.033">-16310-7 1817 0,'0'0'224'15,"0"0"-16"-15,-30-45-91 0,30 45-70 16,-6-59-4-16,6 14-43 16,12 0 17-16,-12 45-20 0,42-54 3 15,-6 8 5-15,6 19-11 16,-11 5 14-16,5 17-28 0,0 5 29 16,0 14-9-16,-36-14 0 15,36 36 18-15,-18 0-18 0,-6 0 17 16,-12 5 2-1,-6 4-6-15,-18 0 3 0,-12 0-21 16,-6-4 17-16,-12 0-1 16,-7-1-24-16,1-13 20 0,0-4-15 15,-6-5-35-15,12-18 17 16,-1-9-46-16,7-14-29 0,12-8-4 16,0-23-31-16,18-10 79 15,6-12 21-15,12-10 1 0,6 14 18 16,18 8 10-16,6 15-2 15,-30 49 23-15,66-32-33 0,-18 18 19 16,-5 24 18-16,-13 8-18 16,-30-18 21-16,24 54-4 15,-12-9 47-15,-24 0 6 16,12-45-16-16,-30 63-6 0,-6-18-39 16,-7-4 14-16,1-14 22 15,0-4-24-15,-6-5 15 0,6-14-36 16,-6 1 22-16,-7-5-13 15,7 0 38-15,0-5 36 0,6 1-30 16,6 8 33-16,-6 1-6 16,11 8-47-16,-5 10-1 0,12 4 14 15,0 14 10-15,0-1-7 16,12 5-19-16,6 1 14 0,6-1-7 16,6 0-29-16,12-9 15 15,-18-36-29-15,36 36-112 16,0-9-233-16,13-27-366 0,-1-9-177 15</inkml:trace>
  <inkml:trace contextRef="#ctx0" brushRef="#br4" timeOffset="-416562.6688">-16099-1050 2186 0,'0'0'322'16,"0"0"-16"-16,0 0-123 0,0 0-87 16,0 0-52-16,0 0-16 15,0 0-6-15,0 0-17 0,0 0-83 16,0 0-276-16,0 0-340 16,0 0-229-16</inkml:trace>
  <inkml:trace contextRef="#ctx0" brushRef="#br4" timeOffset="-416135.1681">-16406-793 2374 0,'0'0'364'0,"0"0"-62"16,0 0-121-16,0 0-81 0,0 0-46 15,0 0-30-15,0 0-17 16,0 0-137-16,0 0-206 15,0 0-332-15,0 0-293 0</inkml:trace>
  <inkml:trace contextRef="#ctx0" brushRef="#br4" timeOffset="-416334.4684">-17081-1055 1570 0,'0'0'391'0,"0"0"-10"16,0 0-74-16,0 0-51 0,30 68-103 15,0 4-47-15,-11-4-44 16,5 4-16-16,-6 1-19 0,-6-10-18 16,0 5-96-16,-6-5-234 15,0-9-371-15,0-4-232 0</inkml:trace>
  <inkml:trace contextRef="#ctx0" brushRef="#br4" timeOffset="-415831.3362">-17478-1095 2018 0,'0'0'297'0,"0"31"67"0,-18 10-76 16,-6 18-87-16,-24 31-31 15,-13 23-39-15,1 18-26 16,-12 18-12-16,12 4-33 0,12 5-30 15,12-4-18-15,17 4 5 16,19 0 16-16,12-9-15 0,19-4-9 16,11-15-9-16,12-12-30 15,0-10-165-15,0-17-231 0,-6-10-541 16</inkml:trace>
  <inkml:trace contextRef="#ctx0" brushRef="#br4" timeOffset="-181774.8976">-14120-964 755 0,'0'0'203'16,"0"0"-7"-16,0 0-35 0,0 0-32 15,0 0 2-15,0 0-73 16,-37-27 8-16,7 18-19 0,0 13-1 15,-6 10-13 1,-6 8-9-16,-6 10-4 0,6 8 0 16,0 1 3-16,-1 9-16 15,13-5-12-15,12 0 44 0,18-45-56 16,-6 63 4-16,18-13 18 16,-12-50-12-16,48 41 11 0,1-23-4 15,5-9-12-15,0-9 23 16,-6-5 2-16,0 5-2 0,-12-4-16 15,-36 4 14-15,37 0 62 16,-37 0-28-16,0 0-23 0,0 0-20 16,0 0 0-16,-25-36 14 15,-17 22-6-15,-12 9 0 16,-6 5-4-16,-6 14-4 16,-1-9-8-16,1 4 4 0,6 0-8 15,12 0 17-15,12-5 5 16,36-4 2-16,-42 5-7 0,42-5 3 15,0 0 24-15,0 0 131 16,0 0-74-16,6 63 49 0,12 0-31 16,6 5 24-16,6 4-22 15,-6 5-6-15,0 4-25 0,-12 5-2 16,6 4-26-16,0 1-11 16,-6-6-12-16,-6 1-20 15,6-5-7-15,-6 1-52 16,0-10-288-16,6-9-518 0</inkml:trace>
  <inkml:trace contextRef="#ctx0" brushRef="#br4" timeOffset="-415367.5458">-18694 34 1579 0,'0'0'386'0,"0"0"-36"0,0 0-87 15,-30 13-100-15,30-13-59 16,0 0-9-16,0 0-38 15,-30 9-5-15,30-9 3 0,0 0-18 16,0 0-20-16,-18-36-17 16,12-5-7-16,12-4 1 15,12-4-3-15,12 12 4 0,0 6 1 16,6 8-3-16,-6 10-2 16,-30 13 9-16,30 18 40 0,-12 22 36 15,-18 15 4-15,-6 8 1 16,-18 14-16-16,-12-1-27 0,-6 6-36 15,-18-1-16-15,-7 5-157 16,-5 0-240-16,0-5-472 16</inkml:trace>
  <inkml:trace contextRef="#ctx0" brushRef="#br4" timeOffset="-411883.397">-20193-201 746 0,'-12'-41'83'16,"12"10"-23"-16,0-6-12 15,6 1-34-15,6-4 3 16,6-1-26-16,-6 5 27 0,-12 36-13 16,24-41 4-16,-24 41 18 15,36-27 33-15,-12 14 9 0,6 17 3 16,0 10-21-1,7 4-13-15,5 4 0 0,-6 1-23 16,12-1 13-16,-12-3-28 16,6-6-8-16,-12 1 38 0,-30-14-23 15,37 0 1-15,-37 0 0 16,0 0 30-16,0 0-12 0,0 0-26 16,0 0 13-16,0 0 3 15,0 0-8-15,0 0-1 16,-43-9 51-16,-5 22 26 0,0 19 9 15,-6 17-1-15,-6 15 0 16,-13 8-24-16,1 9 8 0,-12-4 18 16,12 0-10-16,-7 4 48 15,-5 0-34-15,12-8-48 0,0-6-38 16,5-13 7 0,13-8-19-16,0-10 6 0,6-9-14 15,6 0-105-15,6-9-104 16,36-18-92-16,-43 27-26 0,43-27-39 15,-36 18 29-15,36-18 6 16</inkml:trace>
  <inkml:trace contextRef="#ctx0" brushRef="#br4" timeOffset="-411054.6234">-20651-779 524 0,'0'0'123'0,"0"0"-25"16,0 0 73-16,0 0 45 0,0 0-28 15,0 0-26-15,0 0-15 16,0 0-16-16,30 63-18 15,-18-13-2-15,-12-50-57 0,13 63 1 16,-13-4 8-16,0-5-13 16,0 0 8-16,-6-4 45 0,-1-5-22 15,-5 0-30-15,-6 0-4 16,-6-4-14-16,24-41-33 0,-48 49 6 16,0-8 12-16,0-14-12 15,-6-9-6-15,5 5-8 0,1-14 21 16,0-5-6-16,6-4-13 15,0-9-3-15,6-4 18 0,0-14-1 16,6-5-19-16,30 32 14 16,-31-68 3-16,13 10-6 15,18 3-22-15,0 10 22 0,12 0 8 16,-12 45-11-16,37-45-6 16,-37 45 2-16,48-27 15 15,-12 13-11-15,0 23 12 0,-36-9-5 16,42 37-8-16,-42-37 4 15,30 45-9-15,-30-45 13 0,12 58 24 16,-24-8-13-16,12-50-20 16,-36 59 7-16,-12-10 11 0,6-12-13 15,-12-1-13-15,5-9 20 16,-5-5 7-16,6-8-14 0,12-14-14 16,0-5 11-16,0-17 16 15,6-10-21-15,12-4-14 16,-1-5 22-16,7 5 0 15,12 36-18-15,-6-36 18 0,6 36 0 16,0 0-9-16,0 0-2 16,0 0 8-16,0 0 28 0,-24 0-7 15,24 0-4-15,-42 32 62 16,0-5 33-16,6-5-6 0,0-8-5 16,12-5 43-16,24-9 33 15,-36 9-47-15,36-9-29 0,-30-18-26 16,30 18-3-16,-19-50 13 15,7 1-25-15,6-19-24 16,6-13-24-16,6-10 5 0,-6 1-3 16,12 0-21-16,-6 8 5 15,7 15-2-15,-7 8-11 0,0 14-114 16,0 13-160-16,-6 32-255 16,0 0-354-16,0 0-75 0</inkml:trace>
  <inkml:trace contextRef="#ctx0" brushRef="#br4" timeOffset="-410874.8374">-21698 530 1636 0,'30'18'424'15,"6"0"-85"-15,0-9-135 16,0-9-101-16,6 0-62 0,-5-4-15 15,-13-5-113-15,-24 9-352 16,30-36-413-16</inkml:trace>
  <inkml:trace contextRef="#ctx0" brushRef="#br4" timeOffset="-410502.9279">-22156-472 1499 0,'0'0'366'16,"-6"63"1"-16,6-13-90 0,-6-10-103 16,-6 6-78-16,0-10-37 15,-6 4-17-15,18-40-10 0,-36 45-16 16,6-8-9-16,-6-19 17 15,6-5 56-15,0-8 4 16,-7-10-4-16,7 1 3 16,-6-5 7-16,0 0 11 0,6 9-18 15,0 9-29-15,-6 4-17 16,6 14 9-16,-6 5 4 0,5 4-19 16,7 5-10-16,0-1-11 15,12 1 0-15,12-41-2 0,-12 54-8 16,12-18-58-16,0-36-159 15,6 36-196-15,-6-36-350 0,0 0-349 16</inkml:trace>
  <inkml:trace contextRef="#ctx0" brushRef="#br4" timeOffset="-410310.5876">-22511-892 2588 0,'0'0'240'0,"0"0"104"16,0 0-63-16,-24 9-113 15,24-9-80-15,0 0-50 0,0 0-28 16,0 0-170-16,0 0-241 16,-30 4-572-16</inkml:trace>
  <inkml:trace contextRef="#ctx0" brushRef="#br4" timeOffset="-409147.6227">-24582-454 946 0,'6'45'336'0,"-6"-45"92"16,-6 54-47-16,-6-4-136 15,-6 0-41-15,-6-5-36 0,0-9-35 16,6 5-19-16,18-41-24 16,-36 36-21-16,36-36 9 0,0 0 43 15,0 0-28-15,0 0-41 16,-30 13-7-16,30-13-13 0,-24-45-27 16,6-9 3-16,6-27-1 15,-1-14-10-15,7-18-2 0,-6-9 2 16,6 9 7-16,0 9-9 15,6 14-5-15,-6 18 10 16,6 17 0-16,0 15-11 16,0 40-2-16,0 0 2 0,0 0 6 15,0 0 15-15,0 0-10 16,0 68 0-16,0 13-7 0,0 5 7 16,0 8 5-16,0 10 3 15,0 5 7-15,-6-5-10 0,0-5 3 16,-6-9 5-16,-6-4-3 15,0-14-10-15,-6-4 7 0,-6-14-7 16,-6-4-21-16,0-14-2 16,0-18-8-16,36-18-27 15,-49-5-18-15,13-17-4 0,36 22 8 16,-42-72 3-16,18-1 20 16,6 1 15-16,12 9 12 0,0 13-2 15,6 50 7-15,0 0-3 16,0 0 25-16,0 0-11 0,0 0 6 15,0 0 18-15,24 54 48 16,-18 10 5-16,-18 3-23 0,0-3-17 16,-12-1-12-16,-12-4-12 15,6-5-13-15,-6-9 10 0,5-13-10 16,31-32 11 0,-30 27-2-16,30-27-1 0,0 0-14 0,0 0-9 15,-18-50-8 1,12-4 8-16,18-5 10 0,6 0-2 15,6 14 2-15,-24 45-2 16,31-40 13-16,-31 40-4 0,0 0 20 16,0 0 40-16,30 45 13 15,-24 4-19-15,-12 10-13 0,-18 0-8 16,-6-1-22-16,-13 10-5 16,-5 0 7-16,0 4-2 0,-12-9-29 15,6-4-172-15,-7-5-217 16,7-13-323-16,-6 0-127 15</inkml:trace>
  <inkml:trace contextRef="#ctx0" brushRef="#br4" timeOffset="-408974.67">-25226 806 1598 0,'72'-9'387'0,"1"-9"-83"0,-7-5-143 16,-6-4-83-16,0-9-124 16,-6-9-383-16,1-14-393 0</inkml:trace>
  <inkml:trace contextRef="#ctx0" brushRef="#br4" timeOffset="-406823.2896">-28149-75 2569 0,'0'0'113'15,"-12"-49"20"-15,18 3-36 16,0 1-42-16,6 0-31 0,6-9-12 15,0 0-9-15,13 4-3 16,-1 0-11-16,6 5-11 0,6 9 8 16,0 9 2-16,-6 13 1 15,0 14-2-15,0 14 13 0,-36-14 0 16,43 45-3-16,-25 0 7 16,-12 5-10-16,-12 4 11 15,-18 0-5-15,-7 5 6 0,-17-5-11 16,6-9 5-16,-6-8-9 15,0-15 5-15,6-17 1 16,6-10 5-16,-1-17-13 0,7-10 17 16,6-13-1-16,6-18-5 15,0-19 11-15,6-8-6 0,6-14 7 16,0 5 43-16,-6 17 7 16,6 15-15-16,6 13-28 15,-6 22-6-15,6 32-21 0,0 0 13 16,-12 59 8-16,12 31-7 15,0 14 4-15,6 22-8 0,6 5-9 16,0 9 21-16,6-4-4 16,-6-5-10-16,6-5 23 15,-12-4 40-15,-6-9-1 0,0-9-20 16,-18-9-11-16,-6-5 0 16,-12-18-3-16,-6-18 29 0,6-4 46 15,0-14 9-15,-1-22-5 16,1-14 6-16,6-14-1 0,0-31-43 15,6-23-32-15,6-31 5 16,12-28-16-16,6-26-30 0,24-1-7 16,0 5-53-16,12 18-138 15,6 9-95-15,-6 23-105 0,-11 22-218 16,5 23-321-16</inkml:trace>
  <inkml:trace contextRef="#ctx0" brushRef="#br4" timeOffset="-409955.1567">-23968 133 2558 0,'0'0'195'15,"0"0"89"1,0 0-52-16,0 0-90 0,0 0-75 16,0 0-40-16,6-45-2 15,6 0-19-15,0-1 1 0,6 1-2 16,0 9-17-16,1 0 12 16,-19 36-6-16,36-32 6 0,-12 10-6 15,-24 22 6-15,36-9 6 16,-36 9-15-16,30 9 22 0,-30-9 0 15,0 0 37-15,12 45 11 16,-12 0-43-16,-24 9-1 0,-18 1-77 16,-24 8-94-16,-19-5-117 15,-11 6-191-15,-6-6-284 0,-1-8-67 16</inkml:trace>
  <inkml:trace contextRef="#ctx0" brushRef="#br4" timeOffset="-408771.0402">-23655-2463 1786 0,'-18'76'431'0,"-18"10"-42"16,-24 13-133-16,-18 14-121 0,-25 9-60 15,-5 5-46-15,-12 4-55 16,-7 0-249-16,-5-5-412 0,-1-9-279 15</inkml:trace>
  <inkml:trace contextRef="#ctx0" brushRef="#br4" timeOffset="-408550.8919">-25545-842 2286 0,'0'0'419'16,"0"0"-52"-16,0 0-125 0,0 0-137 15,0 0-41-15,0 0-35 16,0 0-13-16,0 0-151 0,0 0-222 16,0 0-493-16,0 0-234 15</inkml:trace>
  <inkml:trace contextRef="#ctx0" brushRef="#br4" timeOffset="-408347.3796">-25726-1091 1898 0,'-24'45'405'0,"0"14"-57"16,12 13-85-16,-6 23-87 0,12 18-53 15,6 4-70-15,0 10-10 16,6 4-39-16,0-5-83 0,-6 1-282 16,0-1-387-16,-6-13-184 15</inkml:trace>
  <inkml:trace contextRef="#ctx0" brushRef="#br4" timeOffset="-407827.7053">-26361 187 1712 0,'-12'-45'302'0,"12"4"-11"16,0 41-60-16,12-58-99 0,-12 58-80 15,42-50-13-15,-5 18-35 16,-7 19 19-16,-30 13-21 15,42 4 16-15,-42-4-23 0,24 27 28 16,-24-27-23-16,6 41 25 16,-18-5-40-16,-12 5-21 0,24-41-60 15,-60 49-16-15,11-12-41 16,-5-6 13-16,12-17-17 0,0-1 2 16,42-13-10-16,-54-4 21 15,54 4 1-15,-42-41 46 0,12-13-3 16,11-5 56-16,7 1 36 15,12 58 8-15,0-64 46 0,0 64 5 16,0 0-8-16,-6-49 53 16,6 49 98-16,0 0 134 15,0 0-46-15,0 0-50 0,-18 54-43 16,-6 5-3-16,-12-5-37 16,0 4-22-16,-18 1-15 0,-6-5-13 15,-7-8 13-15,-5-6-11 16,0-8 12-16,12-10-13 0,0-8-6 15,11-10-23-15,1-13-26 16,12-4-32-16,36 13 3 0,-42-41-78 16,18-8-90-16,0 3-114 15,12-8-194-15,6 0-392 0,6-9-247 16</inkml:trace>
  <inkml:trace contextRef="#ctx0" brushRef="#br4" timeOffset="-407654.7635">-26812-915 2379 0,'0'0'328'16,"30"-27"-39"-16,-30 27-136 0,0 0-82 15,0 0-124-15,0 0-247 16,0 0-485-16</inkml:trace>
  <inkml:trace contextRef="#ctx0" brushRef="#br4" timeOffset="-407474.9833">-27258-522 1839 0,'0'0'342'0,"54"-13"-155"16,7-14-79-16,5-5-78 16,-6 0-309-16,-6 1-526 0</inkml:trace>
  <inkml:trace contextRef="#ctx0" brushRef="#br4" timeOffset="-405598.7971">-27390-3209 1292 0,'-18'73'13'16,"-24"8"-51"-16,-25 0-250 15</inkml:trace>
  <inkml:trace contextRef="#ctx0" brushRef="#br4" timeOffset="-406103.2585">-28763-1222 2095 0,'0'0'344'0,"-18"-36"-77"0,18 36-123 15,0 0 78-15,-6 41-42 16,18 36-85-16,0 17-48 15,6 19-20-15,0 9-1 0,-6 5-11 16,-6-5-13-16,-12-5 1 16,-6 0 9-16,-6-13-12 0,-6-9-15 15,-6-18-15-15,6-18-1 16,24-59-11-16,-48 45-32 16,6-27 7-16,5-27 24 0,37 9 3 15,-48-64 10-15,12-3 30 16,0-6-4-16,12 6-2 0,6 8 6 15,18 59 13-15,-24-59-30 16,24 59 14-16,0 0 18 0,0 0 3 16,-6 64-1-16,0 12-1 15,0 10-4-15,0 0-4 16,-6 0-8-16,-6 0 14 0,-6-10-17 16,0-8-9-16,-1-14-24 15,25-54-35-15,-36 50-21 0,36-50-9 16,-36 22 28-16,36-22 1 15,0 0 2-15,-30-67 41 0,12-10 20 16,6-13-15-16,12-10 13 16,0 10 20-16,0 18 7 0,6 9-22 15,-6 63 17-15,0 0 5 16,0 0 8-16,0 0 16 0,0 0 27 16,24 63-15-16,-12 4-21 15,-18 6-20-15,-6 3 6 16,-6-8-4-16,0-9-9 0,0-9-23 15,18-50-6-15,0 0 7 16,0 0-47-16,-36 31-1 0,36-31 35 16,0 0 27-16,-30-68-11 15,12-22-4-15,0-9 16 0,5-5 9 16,1 5-10-16,6 17 45 16,-6 19 10-16,12 63-24 0,0 0 16 15,0 0 65-15,0 0-37 16,-36 81-42-16,0 23-10 0,-6 18 4 15,-6 5-14 1,0 4-38-16,-13 0-149 0,7-10-171 16,0-17-231-16,0-13-63 15</inkml:trace>
  <inkml:trace contextRef="#ctx0" brushRef="#br4" timeOffset="-405746.8471">-29889 1348 1246 0,'66'-27'200'0,"13"-28"-79"15,5-17-70-15,18-18-35 0,7-23-305 16,5-23-223-16</inkml:trace>
  <inkml:trace contextRef="#ctx0" brushRef="#br4" timeOffset="-405922.9243">-29515-1529 1391 0,'0'0'201'16,"0"0"-28"-16,24 50-76 0,-18 0-67 16,-12 4-68-16,0 4-365 15,-12 6-243-15</inkml:trace>
  <inkml:trace contextRef="#ctx0" brushRef="#br4" timeOffset="-405407.9755">-30220-310 2583 0,'0'0'244'0,"0"0"-80"16,0 0-81-16,-18-49-47 15,30-1-145-15,6-4-265 0,18-5-425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6:16.052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0 228 0,'0'0'9'16,"0"0"-13"-16,0 0 4 16,0 0 3-16,0 0-11 15,0 0 8-15,0 0-4 0,0 0-3 16,0 0-30-16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6:18.436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524 62 707 0,'-18'-9'114'15,"18"9"22"-15,-25-14 54 0,25 14 28 16,0 0-36-16,0 0 58 15,-30-22-38-15,6 8-90 16,0 10-39-16,-6 13-19 0,0 9-2 16,-6 9-29-16,-6 4-2 0,6 15-3 15,-1-1-14-15,7 9 6 16,0-9-10-16,6 0-10 0,6-4 15 16,6-10 12-16,12 6 7 0,0-6 9 15,18-4-1-15,0-4-13 16,6-10-5-16,6-8-3 0,0-5-3 15,13-9-6-15,-1 0 4 0,0-9 4 16,0-5-3-16,-6 5 2 16,-6-9 14-16,-30 27 53 0,30-45-34 15,-18 0-21-15,-6 4-14 16,-12-4-7-16,-6 4 0 0,-18 1 12 16,-6 17 14-16,0 5-4 15,0 9-10-15,-6 9-3 0,0 9-6 16,-1 14-3-16,1 13 0 0,6 9 0 15,0 5 4-15,6 8 2 16,6-4-1-16,6 10 5 0,12-10 24 16,0-4-2-16,18-1-15 0,0-8 16 15,12 0-7-15,6-10-9 0,12-13 5 16,0 0-22-16,13-13 15 16,-1-10-19-16,0-8 12 0,-6-1-2 15,0-4 4-15,-12-9-6 16,0-5-8-16,-11-13 16 0,-7-4-21 15,-12-10 17-15,-6 5-5 16,0-1-11-16,-12 15 73 0,0 4-33 16,12 36-8-16,-31-36-15 0,31 36-4 15,-36-14 1-15,0 10-4 16,0 13 7-16,6 13-9 0,6 1 10 16,24-23-14-16,-36 45 10 0,36-45-11 15,-24 45 23-15,24-45-1 0,-12 45 5 16,12-45 7-16,12 45-15 15,-12-45 10-15,30 32-21 0,6-14 13 16,6-13-16-16,-12-10 5 16,6 0-5-16,-6-8 0 0,0-10-4 15,-30 23-71-15,31-49-102 16,-31 49-186-16,12-50-259 0,-12 50-235 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6:36.26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2948 1482 0,'0'0'37'15,"0"0"36"-15,6-4-10 16,0 17 146-16,6 15-93 15,-6 3-67-15,6 5-11 0,-6 0-34 16,12 1 24-16,-12-6 123 0,0-4-56 16,-6-27 34-16,0 0 52 15,0 0 22-15,0 0-2 0,0 0 29 16,30-13-20-16,12-28-45 16,6-31-68-16,13-23-47 15,11-27-26-15,12-27-15 0,12-36 7 16,19-27 0-16,11-32-13 0,13-23-14 15,11-35-179-15,7-37-112 16,-1-27-229-16,7-17-278 0,5-10-95 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6:38.880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0 739 0,'0'0'175'0,"0"0"27"16,0 0 5-16,0 0-19 15,0 0-94-15,0 0-11 0,0 0 127 16,0 0 3-16,0 0-75 16,30 22 12-16,0 1-25 0,0 8-69 15,0 1 56-15,12 4-5 16,-6 0-34-16,6 9-47 0,7-9 4 16,-1 10-7-16,12-1-5 15,6 4 129-15,0-3-71 16,7 3-49-16,-1 1 1 0,0 0-13 15,-6-1-15-15,7-4 6 16,-13 1 3-16,0-1-17 0,-6 4 13 16,-6-8-5-16,-5 4-5 15,-1 0 5-15,-6-4 0 0,-36-41-4 16,48 63 15-16,-12-9-11 16,6 1-9-16,-12-10 19 0,7 4-13 15,-37-49 3-15,54 59 4 16,-6 0-13-16,0-9 17 0,0-1-2 15,0-8-14-15,1 4 12 16,-1-4-4-16,0-5 0 16,0-5 6-16,-6 5-6 0,6-4-9 15,1 0 17-15,-1-1-19 16,-6-4 16-16,0 5-1 0,0-5-12 16,-6 0 16-16,6 0-12 15,-6-4 4-15,1-1 4 0,5 6-15 16,0-6 17-16,0 1 0 15,0-1-13-15,6 1 9 0,-12 4-2 16,1 0-3-16,5-4 8 16,-6 4-2-16,-6-5-15 0,0 1 18 15,-30-23-6-15,36 31-7 16,-36-31 7-16,30 41 6 16,-30-41-9-16,30 36 11 0,-30-36-8 15,0 0-8-15,0 0 13 16,0 0-10-16,25 32 5 0,-25-32 11 15,0 0-6-15,0 0-15 16,0 0 20-16,0 0-6 0,0 0-11 16,0 0 15-16,0 0-13 15,0 0-2-15,0 0 15 0,0 0-12 16,0 0-3-16,0 0 14 16,0 0 0-16,0 0-16 0,0 0 33 15,18 45-1-15,-12-13-13 16,0 4 2-16,6-5-16 15,-6 10 11-15,0 4-14 0,0 0 16 16,6 14-12-16,0 4 3 16,0 14 8-16,0 0-17 0,0 4 14 15,6 9 3-15,-6 1-8 16,6-1 0-16,-6 5 5 0,6 4 34 16,-6-4 24-16,6 9-29 15,0-9-29-15,0 4-2 0,0 0 1 16,1-4 5-16,-1 0-3 15,0 4-6-15,-6-4-7 16,0-9-1-16,0 0 18 0,-6 0-8 16,0 4 3-16,-6 0-8 15,0 0 6-15,0 5-3 0,0-4-7 16,0-1 11-16,-6 0-16 16,0 1 12-16,0-10-3 0,6 0 3 15,-6-9 7-15,6-4-7 0,0-5-8 16,6 1 16-16,-6-1-8 15,6-5-8-15,0 1 3 0,0 0 10 16,-6-5-5-16,6-4-6 16,0 4 15-16,0 0-4 0,-6 0-12 15,6 0 2-15,-6 5 11 16,6 0-14-16,0 0 3 16,0-5 8-16,0 4 3 0,0 6-6 15,-6-1-9-15,0-4 15 0,6 4-2 16,-6 5-10-16,6-5-4 15,-6 0 14-15,6 0-4 0,0 5 10 16,0-5-13-16,0 5-6 16,0 0 13-16,0-5-10 0,0 5 6 15,-6 4 7-15,0 9-7 0,6 5-4 16,-6 4 1-16,-6 0 6 16,6 5-6-16,-6 0 3 0,6-5-6 15,0-4 12-15,0 0 2 0,-6-5-8 16,6 1 0-16,-6-6-10 15,0-3 10-15,6-6-5 16,0-3 8-16,0-15 4 0,0-4-4 16,0-45-3-16,0 41 2 15,0-41-2-15,0 0 4 0,0 0-9 16,-6 36 2-16,6-36 5 0,0 0 4 16,0 0 3-16,0 0-9 15,0 0 0-15,0 0 3 0,0 0 2 16,0 0-5-16,0 0-63 15,0 0-114-15,0 0-211 0,0 0-341 16,0-36-209-16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5:34.09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-8515 16809 1355 0,'36'36'300'0,"-6"-22"75"16,-6-5-79-16,0-9-130 16,12-14-75-16,1-4-41 15,5-14-45-15,0-4-100 0,0-4-381 16,-6-10-365-16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6:16.052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0 228 0,'0'0'9'16,"0"0"-13"-16,0 0 4 16,0 0 3-16,0 0-11 15,0 0 8-15,0 0-4 0,0 0-3 16,0 0-30-16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9:01.95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57D20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  <inkml:brush xml:id="br3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-116 3723 1233 0,'0'0'13'0,"36"18"63"0,6-14 34 16,6 1-36-16,12-1-25 15,1 1-40-15,17-10-6 0,-6 5-12 16,6-4 0-16,-5-5 4 16,-7 0 8-16,-18 0-3 0,-6 0-11 15,-6 9 38-15,-18-5-33 16,-18 5 18-16,0 0 1 0,0 0 34 16,-18 41 38-16,-6 4-7 0,-18 14 21 15,-18 8 40-15,0 6-26 16,-6 13-38-16,-7 4-9 15,-5 0 9-15,0 5-41 0,-13-5-10 16,1 1 2-16,-6-10-4 16,5-9-18-16,1-13 19 0,12-19-23 15,6-21 9-15,17-15-6 0,-5-22-3 16,24-14-20-16,6-17 20 16,6-14-3-16,18-19-8 0,12-22 11 15,6-18-17-15,24-31 8 16,6-32 9-16,12-32-19 0,7-27 11 15,17-13-4-15,0 8-17 0,6 28 29 16,-5 36-9 0,-1 32-16-16,0 49 20 0,-5 40-4 0,-1 42 11 15,-6 31-13-15,-6 36 11 16,-18 23 19-16,-12 18-25 16,-11 17-25-16,-7 1-434 0,-18 9-331 15</inkml:trace>
  <inkml:trace contextRef="#ctx0" brushRef="#br0" timeOffset="-531.9837">-1856 4238 1313 0,'0'0'291'15,"36"-55"-36"-15,12 19-77 0,18 9-76 16,7 0-38-16,11 0-25 16,6 9-29-16,7 0-52 15,-7 0-301-15,6-5-217 0,-6-4-89 16</inkml:trace>
  <inkml:trace contextRef="#ctx0" brushRef="#br0" timeOffset="-723.9243">-1037 3064 1619 0,'0'0'92'0,"0"0"2"16,0 0 9-16,-55-32-20 0,-17 23-20 16,-12 18-15-16,-6 4-32 15,11 6-12-15,-5-1 20 0,12 0-20 16,18-9 47-16,11 0 36 15,13 0-34-15,30-9-35 0,0 0-3 16,0 0 8-16,0 0-16 16,0 0-2-16,30 27 3 15,1 9 48-15,-1 14 31 0,-12 22 57 16,-12 18-22-16,-12 14-13 16,-12 9-15-16,-12 4-3 0,-7 1-13 15,-5-1-16-15,6-4-13 16,-6-5-22-16,0 1-10 0,0-19 3 15,12-4-3-15,6-9 1 16,6-10 10-16,11-3 32 0,14-10 44 16,-7-54-15-16,42 49-43 15,18-26-21-15,18-18-12 0,12-14-2 16,1-19-11-16,5-3 7 16,-6-10-20-16,1 1-37 15,-13-10-158-15,-12 5-123 0,-24-5-164 16,-6 9-217-16,-23 5-68 15</inkml:trace>
  <inkml:trace contextRef="#ctx0" brushRef="#br0" timeOffset="-1556.2029">-3157 3443 1056 0,'0'0'204'0,"0"0"135"0,0 0-5 16,0 0-57-16,0 0 23 16,0 0-60-16,-18 45-31 0,6 23-9 15,6 18-38-15,0 17-6 16,-6 6-39-16,6 4-43 0,-6 4-42 16,0 0-11-16,0 1-11 15,12-5-1-15,0 0-3 0,0-14-12 16,6-4-4-16,6-14-43 15,0-18-221-15,0-18-100 0,-12-45-76 16,0 0-106-16,42 19-61 16,-6-38 115-16</inkml:trace>
  <inkml:trace contextRef="#ctx0" brushRef="#br0" timeOffset="-1220.4587">-2928 3226 1273 0,'0'-86'291'16,"-6"14"-16"-16,12 13-12 16,-6 10-86-16,12 8-85 15,0 5-30-15,-12 36-22 0,42-36 26 16,7 13-18-16,5 19-7 16,0 8-14-16,12 23 39 0,0 18 21 15,7 19-1-15,-7 21 14 16,-12 10 22-16,-6 14-15 0,-12 4-32 15,-12-1 66-15,-12 6 27 16,-18-5-4-16,-24 0-66 0,-24 4-25 16,-24 0-33-16,-12-8-19 15,-19 4-2-15,-11-5-3 0,-7-9-16 16,7 1 0-16,6-10 13 16,11-13-28-16,13-14-6 15,24-13-57-15,11-10-166 0,55-40-140 16,-48 23-236-16,48-23-314 15</inkml:trace>
  <inkml:trace contextRef="#ctx0" brushRef="#br0" timeOffset="-2524.604">-4451 3750 1114 0,'0'0'178'0,"0"0"34"16,0 0-18-16,-36-5 197 0,36 5-120 15,-24 68-113-15,18 18-63 16,0 4 0-16,12 5-1 0,-6 9-24 15,6-5-14 1,0-4-17-16,0-5-17 0,0 1-13 16,-6-1-19-16,0-4 10 15,-6-9-19-15,0-10-239 0,0-8-234 16,6-59-186-16</inkml:trace>
  <inkml:trace contextRef="#ctx0" brushRef="#br0" timeOffset="-2040.4233">-4547 3696 1242 0,'-12'-50'254'16,"12"0"38"-16,0 1-31 16,6-1-60-16,12 5-66 15,18 0-38-15,12 9-28 0,24 9-40 16,12 13-16-16,7 23 18 15,11 18-4-15,-12 23 42 0,-5 13-31 16,-19 5-10-16,-12 4-2 16,-18 5-17-16,-24-1 23 0,-24 1-24 15,-30 0-1-15,-18 0 3 16,-24 0-6-16,-7-10 11 0,7-8-31 16,0-9 26-16,17-19-24 15,7-8 20-15,18-14-40 16,42-9-2-16,0 0-2 15,-18-50 25-15,36 5 7 0,24 0-10 16,12 13 16-16,7 5-17 16,11 14 23-16,0 17-10 0,-6 5 4 15,-5 18-12-15,-1 14 20 16,-12 9-3-16,-12 4-5 0,-12 9 40 16,-12 5 33-16,-24 13 29 15,-18-4-26-15,-24 9-18 0,-18 4-24 16,-7 0-23-16,-17-9 4 15,0-4-19-15,11-14 12 0,13-13-20 16,12-9-43 0,12-14-193-16,48-27-251 0,-36 4-276 0,36-4 36 15</inkml:trace>
  <inkml:trace contextRef="#ctx0" brushRef="#br0" timeOffset="-2847.8748">-6149 4725 1214 0,'0'0'185'16,"0"0"86"-16,0 0 77 16,0 0 33-16,0 0-111 0,0 0-98 15,54-13-68-15,18-1-17 16,7-4-36-16,11 0-19 16,6 0-8-16,1-5-10 0,-1 1-14 15,-6-1-110-15,-17 10-221 16,-13-5-293-16,-6 4-159 15</inkml:trace>
  <inkml:trace contextRef="#ctx0" brushRef="#br0" timeOffset="-3076.5501">-6287 5502 1886 0,'0'0'360'0,"0"0"-176"16,0 0-19-16,0 0-72 0,0 0-55 15,12-72-12-15,-6-1-12 16,6-8-18-16,6-18 16 0,12-14-4 15,6-14-8-15,0-12-13 16,18-24 8-16,6-18 13 16,1-4-18-16,5 5 10 0,-12 31 4 15,-12 31-17-15,-6 32 6 16,-6 37 7-16,1 35 2 0,-31 14 2 16,36 59-4-16,-12 18 0 15,-6 17 34-15,-6 6 3 16,6-1 4-16,-6 9-12 15,6 5 4-15,-6 0-1 0,6 0-6 16,0-9 12-16,-6-9 5 16,0-5 10-16,-6-4-14 0,6-14-30 15,-6-9-9-15,0-13 0 16,-6-50 7-16,6 54 6 0,-6-54-7 16,6 50-9-16,-6-50 3 15,0 0-3-15,0 0 8 16,6 36-5-16,-6-36-128 0,0 0-221 15,0 0-380-15,0 0-92 16</inkml:trace>
  <inkml:trace contextRef="#ctx0" brushRef="#br0" timeOffset="-106683.9521">-7516 5339 2254 0,'0'0'313'0,"0"0"-25"16,0 0-111-16,0 0-85 16,0 0-52-16,0 0-13 15,0 0-9-15,0 0-5 0,0 0-4 16,30 9 0-16,-30-9-9 15,0 0 0-15,37-4 9 16,-37 4 13-16,0 0-10 0,24-36 2 16,-24 36 0-16,-6-50 7 15,6 50 30-15,-37-50 31 0,-5 23 3 16,-18 23-14-16,-6 17-17 16,-12 23 3-16,5 5-5 15,1 13-15-15,18 1-17 16,12 3-2-16,12-4-2 0,18 1-7 15,18-10-20-15,18-9-190 16,12-14-165-16,12-8-308 16,12-19-344-16</inkml:trace>
  <inkml:trace contextRef="#ctx0" brushRef="#br0" timeOffset="-106448.6812">-7744 4626 3012 0,'-49'9'289'16,"19"-5"9"-16,30-4-49 0,0 0-104 15,0 0 31-15,0 0-14 16,0 0-69-16,0 0-20 16,0 0-66-16,48 10 14 0,-5-24-4 15,-7-13-14-15,-36 27-10 16,42-63-83-16,-18 4-113 0,-18 0-108 15,-24-4-82-15,-18 9-202 16,-24 4-441-16</inkml:trace>
  <inkml:trace contextRef="#ctx0" brushRef="#br0" timeOffset="-4052.0948">-7696 4662 497 0,'0'0'119'0,"0"0"51"15,0 0 18-15,0 0 6 16,0 0-17-16,0 0-1 16,0 0-14-16,0 0-10 0,0 0-34 15,0 0-53-15,0 0-24 16,0 0-26-16,0 0 8 16,0 0-42-16,0 0 43 15,0 0-31-15,0 0 24 0,0 0-1 16,0 0 12-16,0 0 10 15,0-50-33-15,6 5 10 0,6 0-3 16,0 0-17-16,-12-5 19 16,6 10 0-16,-12 3 23 15,6 37 7-15,0 0-41 0,-36-22 13 16,0 31-16-16,36-9 6 16,-43 54 9-16,7 5-10 15,12-10 14-15,18 6-13 0,0-10 25 16,6-45-11-16,12 59 32 15,-12-59-22-15,48 45 6 16,-5-18-11-16,-1-23-11 16,0-8 22-16,0-10-11 0,-6-8 20 15,-12-10-16-15,0-9-11 16,-12-4-2-16,-6-9-19 0,-12 9 54 16,-12 0 7-16,0 9-3 15,18 36-16-15,-48-27-30 16,12 22-3-16,0 10-18 0,6 13 18 15,0 9-6-15,30-27 0 16,-25 45-3-16,25-45-169 16,-18 59-331-16,18-1-250 15</inkml:trace>
  <inkml:trace contextRef="#ctx0" brushRef="#br0" timeOffset="-3560.625">-7540 5240 1446 0,'0'0'275'0,"0"0"36"16,0 0-88-16,0 0-128 15,0 0-34-15,-36 23-27 0,36-23-34 16,0 0 12-16,0 0-18 15,0 0-6-15,0 0 20 0,0 0-22 16,0 0 25-16,0 0 3 16,0 0-19-16,0 0 14 15,0 0 7-15,42 9-16 0,-6-18 3 16,-36 9 15-16,0 0-14 16,30-59 1-16,-23 9 33 0,-7 50 3 15,-31-49 0 1,1 21-15-16,-24 19-8 0,0 14 5 15,-12 9-17-15,6 8 17 16,-1 10-5-16,1-1-11 0,18-4 11 16,6 0-24-16,36-27 11 15,0 0-1-15,-30 55 0 0,24-19 23 16,6-36-16-16,36 31 11 16,6-8-1-16,12-14-21 15,6-13 7-15,1-10 3 0,5-4-21 16,-6-5 19-16,-6-4-3 15,-12 5-115-15,0-10-192 0,-42 32-238 16,37-45-101 0,-37 45 28-16</inkml:trace>
  <inkml:trace contextRef="#ctx0" brushRef="#br0" timeOffset="-175132.1342">-9310 4969 2079 0,'42'14'288'15,"0"-10"-89"-15,1-13-75 16,5-13-78-16,-6-10-17 0,-42 32-348 16,60-68-464-16</inkml:trace>
  <inkml:trace contextRef="#ctx0" brushRef="#br0" timeOffset="-110607.7734">-10291 3646 765 0,'0'0'155'0,"0"0"-33"15,0 0-46-15,-6-45-49 0,6 45-10 16,0 0 3-16,0 0-29 16,0 0-6-16,0 0 6 0,0 0 0 15,0 0-147-15,0 0-311 16</inkml:trace>
  <inkml:trace contextRef="#ctx0" brushRef="#br0" timeOffset="-109523.8974">-9081 4472 995 0,'0'0'382'0,"0"0"-38"15,0 0-97-15,0 0-87 0,0 0-13 16,6-36 17-16,-6 36-48 16,0 0-28-16,0 0-52 15,0 0 102-15,0 0-42 0,0 0-43 16,0 0-22-16,36 27 12 15,-36-27 12-15,30 46-12 0,-30-46-17 16,42 54-3-16,-12-9-6 16,-30-45-8-16,19 50 16 15,-19-50-6-15,0 0 5 16,6 49-9-16,-6-49-15 0,0 0 0 16,-43 45 2-16,1-18-6 15,0-8 7-15,6-10 1 16,0 0-9-16,36-9 17 0,-42-5-12 15,42 5 3-15,0 0-9 16,-24-54-6-16,18 4 2 16,12 1 4-16,12-1 1 15,6 0-3-15,6 10 13 0,-6 8-8 16,-24 32-6-16,0 0 4 16,30-32 13-16,-30 32-1 0,0 0-2 15,0 0-5-15,0 0 12 16,0 0-3-16,0 0 13 15,0 0 7-15,0 0 24 0,0 0-27 16,-42 18-12-16,0 9-8 16,-18 14-10-16,-1-5 4 0,1 5 4 15,0 0 2-15,0-1-6 16,18 5-4-16,11 0-1 16,19 1-1-16,12-46 9 15,18 54 13-15,-18-54-10 0,55 45-11 16,-1-22-6-16,0-14 14 15,-6-9 8-15,0-5-2 0,-5-8-5 16,-7-10-8-16,-36 23-1 16,36-32 1-16,-36 32-3 15,0 0 10-15,0 0 4 0,-30-40 3 16,-12 26-10-16,-13 23-8 16,-17 5 1-16,0 8 38 0,-12 10 10 15,-7 0 35-15,1 8 17 16,0 14-4-16,5 5-4 0,1 0-3 15,0 8-18-15,-1 6-38 16,13 4-16-16,6-1-10 16,0-3 3-16,6-10-98 15,5-14-122-15,1-12-112 0,12-10-242 16,0-23-357-16</inkml:trace>
  <inkml:trace contextRef="#ctx0" brushRef="#br0" timeOffset="-108831.9943">-10899 5827 1215 0,'0'0'202'16,"0"0"207"-16,18 45-54 16,-18-45-87-16,42 18-75 15,12-13-101-15,0-14-37 0,6-5-34 16,1-8-27-16,-7-10-255 15,-6-4-328-15,-6-9-236 16</inkml:trace>
  <inkml:trace contextRef="#ctx0" brushRef="#br0" timeOffset="-109323.7346">-9834 3976 2445 0,'24'-9'292'0,"-24"9"-38"15,0 0-98-15,37 4-73 0,-1 5-29 16,-12-4-31-16,-24-5-27 15,36 13-204-15,-36-13-254 0,0 0-431 16</inkml:trace>
  <inkml:trace contextRef="#ctx0" brushRef="#br0" timeOffset="-108975.9055">-10213 4531 1848 0,'-36'50'283'0,"36"-50"-72"0,0 0-73 15,0 0-56-15,0 0-6 16,0 0 25-16,0 0-7 16,0 0-7-16,0 0-21 0,0 0-20 15,-42 49-17-15,6-17-11 16,-13-9-4-16,1-10-18 0,6 1 1 15,-6-1 15-15,-6-4 1 16,0 5-9-16,5-1 16 16,1 1 10-16,6 9-5 0,42-23-18 15,-48 40-15-15,48-40 8 16,-42 59 5-16,42-59-21 0,-30 72-140 16,18 0-167-16,6-4-48 15,0 0-101-15,6 9-47 16,0-1 114-16,0 1 67 0</inkml:trace>
  <inkml:trace contextRef="#ctx0" brushRef="#br1" timeOffset="-246831.7915">-9575 6811 2615 0,'0'0'120'0,"0"0"103"0,0 0-1 16,0 0-89-16,0 0-57 15,0 0-58-15,0 0-5 0,0 0-34 16,0 0-146-16,0 0-141 15,0 0-286-15,0 0-297 0</inkml:trace>
  <inkml:trace contextRef="#ctx0" brushRef="#br0" timeOffset="-108643.914">-10743 4025 2224 0,'0'0'181'16,"0"0"-23"-16,0 0-78 15,0 0-46-15,0 0-28 0,0 0-6 16,0 0-446-16,0 0-314 16</inkml:trace>
  <inkml:trace contextRef="#ctx0" brushRef="#br0" timeOffset="-107800.4414">-10442 2883 1821 0,'-132'90'37'0,"-7"1"-24"16,-11 12-21-16,-7 6-1 16,-17 4-372-16,-13-5-282 15</inkml:trace>
  <inkml:trace contextRef="#ctx0" brushRef="#br0" timeOffset="-107968.5831">-12206 5565 2141 0,'109'-9'231'0,"11"-22"-97"15,0-19-52-15,13-9-64 0,-1-18-135 16,7-17-433-16,-1-19-370 15</inkml:trace>
  <inkml:trace contextRef="#ctx0" brushRef="#br0" timeOffset="-108123.4787">-11291 4382 2263 0,'-24'45'287'0,"24"-45"30"15,0 0-73-15,0 0-100 16,0 0-64-16,0 0-32 0,-24 50-23 15,24-50-11-15,0 0-9 16,0 0 12-16,0 0-8 0,0 0-9 16,-48-5-6-16,12-13-1 15,-6-13-35-15,6-23-21 0,5-14-4 16,7 0 47 0,0-4 1-16,12 13 5 0,0 9 6 15,12 50 8-15,-12-36-16 16,12 36 25-16,0 0-9 0,0 0-3 15,0 50 22-15,-6 4-19 16,0 9 30-16,0-4 5 0,-6 4 9 16,0-4 5-16,-6 4-14 15,-12-4 31-15,-6 0-26 0,-18 4 6 16,-13-9-24-16,-11-4 0 16,-6-1 2-16,-13-12-20 15,-11-6 66-15,6-22 20 0,5-9-6 16,7-13-2-16,12-24-46 15,6-17-8-15,11-13-11 0,13-10 4 16,18-4-6-16,12-10-30 16,12-4 22-16,18 1-20 15,12 8 21-15,12 4-13 0,6 10-11 16,1 14-155-16,-7 12-131 16,6 15-173-16,-42 31-274 0,54 0-189 15</inkml:trace>
  <inkml:trace contextRef="#ctx0" brushRef="#br0" timeOffset="-107255.6546">-13922 4296 2220 0,'54'36'34'0,"7"-18"-9"16,5-18-32-16,12-9 3 0,12-4-413 16,19-10-390-1</inkml:trace>
  <inkml:trace contextRef="#ctx0" brushRef="#br0" timeOffset="-107396.0866">-13265 3267 2754 0,'-37'-5'45'0,"1"14"-10"0,12 27 81 15,-6 32-5-15,12 27 20 16,12 22-63-16,18 19-21 0,12 4-7 15,18 9 2-15,0-5-10 16,7-4-11-16,-7-13 2 16,0-1 5-16,-18 1 16 0,-18-5-23 15,-18-1-2-15,-24-8 7 16,-36-13-21-16,-19-10-11 0,-23-22 8 16,-13-23 10-16,-11-23-12 15,-1-31-5-15,13-22 5 16,6-28 7-16,11-36 4 0,19-27-3 15,12-31-17-15,30-10 15 16,23-13 4-16,31 5-16 0,31-1-4 16,29 9 17-16,18 23-11 15,12 14-146-15,7 27-185 0,5 22-347 16,1 27-337-16</inkml:trace>
  <inkml:trace contextRef="#ctx0" brushRef="#br2" timeOffset="-560048.5506">420 0 812 0,'12'17'158'0,"-12"4"167"0,-12 8-32 16,12 1-120-16,-11 4-60 15,11-5-66-15,0 5-6 0,-11-1-27 16,11-12-10-16,0 0 6 0,0-21-1 16,-11 25-2-16,11-25 5 15,-28 5 2-15,17-5-17 0,-17-9-4 16,5-3 18-16,23 12-11 0,-22-21 3 16,22 21 26-16,-28-21 62 15,5 8 3-15,-10 13 9 0,5 8 36 16,-6 9-11-16,-5 13-39 0,5-1-38 15,6 1-32-15,28-30-9 16,-22 46 1-16,22-13-35 0,0 5-113 16,0-38-203-16,28 34-323 15,-6-13-127-15</inkml:trace>
  <inkml:trace contextRef="#ctx0" brushRef="#br2" timeOffset="-559863.5323">398 597 1729 0,'0'0'295'15,"0"0"51"-15,-6 25-43 16,6-25-112-16,-5 26-84 0,5-26-54 16,0 0-35-16,0 0-18 0,0 0-123 15,0 0-278-15,0 0-372 0</inkml:trace>
  <inkml:trace contextRef="#ctx0" brushRef="#br2" timeOffset="-559619.3649">-566 173 1693 0,'0'0'410'16,"0"0"-2"-16,-12 46-42 0,12 0-35 16,0-8-124-16,-5 4-53 0,-12 0-70 15,-11 4-31-15,-6-4-26 0,-16 0-9 16,-1-4-72-16,-10 0-126 16,-7-9-165-16,7 1-266 0,5-13-231 15,11-9 3-15</inkml:trace>
  <inkml:trace contextRef="#ctx0" brushRef="#br2" timeOffset="-559219.716">-1004 181 1781 0,'0'0'326'16,"-22"-25"-47"-16,-6 8-77 0,28 17-81 16,-23-17-47-16,23 17-27 0,0 0-29 15,-16-38-18-15,10 5 0 16,6 33-5-16,17-42 5 16,-17 42-5-16,28-30-1 0,-28 30 1 15,34-21 7-15,-34 21-6 0,16-4 12 16,-16 4-8-16,34 4-3 15,-34-4-2-15,28 13 5 0,-28-13 0 16,0 0 37-16,22 38 31 0,-22-38 1 16,0 46 18-16,-11-8-2 15,0 8 49-15,-17 0-6 0,-11 9-24 16,-17 4-13-16,5 4-35 16,-5 12-22-16,-17-3-24 0,-5 4-13 15,-6-9-36-15,11-4-121 16,11-8-160-16,0-13-296 0,18-9-338 15</inkml:trace>
  <inkml:trace contextRef="#ctx0" brushRef="#br2" timeOffset="-558543.646">-1385-277 1070 0,'22'50'296'0,"-22"-50"6"0,0 0-83 16,0 38-82-16,0-38-64 0,-11 34 0 16,11-34 26-16,0 0-13 15,-33 42-22-15,33-42-19 0,0 0-9 16,-23 29 8-16,23-29-6 0,0 0-17 15,-39 17-13-15,39-17-2 16,-28 13-6-16,6-9-9 0,-12 8 18 16,0 5 70-16,-5 8 0 0,0-4-13 15,-12 13 19-15,6 0-18 16,-16 12-8-16,10 4 34 16,-5 9 1-16,0 4-30 0,-11 5 3 15,5 16-4-15,12 4-8 16,-12 0-13-16,6-4-16 0,6 0-3 15,5-8 2-15,0-9 7 0,11-12-16 16,6-13-10-16,28-42 0 16,0 0 0-16,-34 42-3 0,34-42-16 15,0 0-6-15,0 0-8 0,-11-42 2 16,22-8-9-16,18-22-30 16,4-12-3-16,12-13 4 15,5-8 22-15,1 4 16 0,-6 9 18 16,-6 16 7-16,-11 17 0 0,-5 13 50 15,-23 46 40-15,11-46 22 16,-11 46-53-16,0 0-31 0,-51-38 1 16,1 17 3-16,-6 8 47 0,0 5 18 15,0-5 12-15,0 1 46 16,5 7 2-16,12-16 11 0,39 21-33 16,-45-54-59-16,11 3-19 0,17-8-23 15,17-4-22-15,0-16-12 16,12-6 0-16,-1-7 0 0,11-13 15 15,6-4-45-15,6 3 16 16,-6 14-160-16,11 8-126 0,-11 17-92 16,-5 8-156-16,-6 13-404 15,-6-1-201-15</inkml:trace>
  <inkml:trace contextRef="#ctx0" brushRef="#br2" timeOffset="-558343.252">-1845-1093 1856 0,'40'-4'438'16,"-7"4"-26"-16,1 13-88 0,-1 16-112 16,-16 9-90-16,0 12-57 0,-11 13-35 15,-12 0-19-15,-11 0-158 16,-11 5-228-16,-17-5-444 0,-16-4-214 15</inkml:trace>
  <inkml:trace contextRef="#ctx0" brushRef="#br2" timeOffset="-557911.7168">-3134-202 1847 0,'0'0'405'16,"0"0"6"-16,0 0-101 15,0 0-134-15,-40 0-84 0,-10 17 8 16,-12 13 20-16,-11 3-2 0,1 9-32 16,-1 0-30-16,5 5 11 15,7 7 31-15,16 5-19 0,11 0 1 16,12-4-16-16,5 3-21 0,17 6-1 15,0-6-23-15,6 1-7 16,5-8-1-16,-11-51 10 16,11 59 56-16,-11-59 85 0,0 0 41 15,0 0 97-15,-17 58-110 0,17-58-75 16,-56 34 145-16,-6-17 18 16,6-17-68-16,-5-9-22 0,10-7-49 15,1-14-26-15,5-12-50 0,6-12-4 16,5-18-6-16,6-12-34 15,22-13-7-15,6-16-27 0,17-1-13 16,17-8-53-16,0 9-169 0,10 8-241 16,-4 16-254-16,-7 10-29 15,-5 15-43-15,-5 10-413 16</inkml:trace>
  <inkml:trace contextRef="#ctx0" brushRef="#br3" timeOffset="-555195.3715">-5545-25 1064 0,'5'34'236'0,"1"-9"-36"0,-6-25-33 15,28 33-70-15,-6-7-11 16,1-5-6-16,5-9 27 0,-6-7-24 15,1-1-22-15,-1-8-1 16,1-5-15-16,-7-8 4 0,-16 17 65 16,23-38-1-16,-12 5-32 15,-11-1 2-15,0 5 59 0,-5 8-8 16,5 21-45-16,0 0-31 16,-23-21-34-16,-5 21-16 15,-6 12-12-15,1 9 8 0,-1 5 4 16,6-1-5-16,28-25-16 15,-22 38-101-15,22-38-160 0,0 0-219 16,0 0-328-16</inkml:trace>
  <inkml:trace contextRef="#ctx0" brushRef="#br3" timeOffset="-554732.5285">-5562-416 1007 0,'0'0'268'0,"0"0"-37"0,0 0 10 16,0 0-36-16,0 0-63 16,6 38-40-16,-6-38-34 0,28 21-7 15,0-17 9-15,-6-8 29 16,6-5 8-16,-5-3 15 0,-23 12 17 15,16-34-4-15,-4 1-37 16,-12-5-8-16,-12 0-6 0,1-4 54 16,0 12 17-16,-6 1-45 15,17 29-37-15,-28-25-29 16,-6 16-28-16,1 18-13 0,-6 12 5 16,-6 8 1-16,5 9-7 0,7 4-8 15,5-4 16-15,11 0-2 16,6 0-17-16,11-38 24 0,5 46 4 15,18-8-6-15,16-17-6 16,0-13 6-16,6-8 2 0,0-8-13 16,0-5-10-16,-12-12 8 15,1-5 13-15,-11-7-3 0,-1-5-18 16,-11-1 3-16,-11-3 11 0,0 8-17 16,0 9-92-16,-5 4-108 15,5 25-119-15,0 0-240 16,-34-17-389-16</inkml:trace>
  <inkml:trace contextRef="#ctx0" brushRef="#br3" timeOffset="-547383.6575">-7867-743 1601 0,'66'4'340'15,"1"-4"-97"-15,5-4-91 16,-6 4-66-16,-6-5-54 0,-5 5-25 16,-7-4 7-16,-12 4-11 15,-36 0-105-15,36-5-152 16,-36 5-162-16,0 0-78 0,0 0 82 16,0 0 88-16</inkml:trace>
  <inkml:trace contextRef="#ctx0" brushRef="#br3" timeOffset="-547000.207">-7385-1023 654 0,'0'0'156'0,"0"0"1"0,0 0-16 16,0 0 162-16,0 0 10 16,0 0-12-16,0 0-80 15,-30 59-20-15,6-1-67 0,-6 1-12 16,-6 0-44-16,5-1-45 15,1-8 3-15,0-9-33 0,30-41 19 16,-36 58-22-16,36-58 11 16,-36 41-11-16,36-41-3 15,0 0-14-15,0 0-20 0,0 0 6 16,0 0 15-16,0 0-3 16,-6-63 9-16,12 0-1 0,0-1 13 15,6 1-10-15,-6 9 8 16,6 13 3-16,-6 10-9 0,-6 31 16 15,0 0 20-15,0 0 73 16,0 0 3-16,-12 45-39 16,6 9 2-16,0 5-29 0,6 0-8 15,6-1-10-15,6 1-15 16,6 0-7-16,0-5-3 0,0-4-251 16,-18-50-311-16,24 49-385 15</inkml:trace>
  <inkml:trace contextRef="#ctx0" brushRef="#br3" timeOffset="-547636.2089">-8909 25 1286 0,'0'0'219'0,"0"0"-50"0,0 0 14 16,0 0 6-16,43-55-34 16,5 19-8-16,12 14-19 0,0-1-59 15,6 5-48-15,1 0-14 16,-7 0 1-16,0 0-260 0,-18-14-449 16</inkml:trace>
  <inkml:trace contextRef="#ctx0" brushRef="#br3" timeOffset="-547823.5328">-9053 878 1839 0,'0'0'321'0,"0"0"-26"0,-12-41-116 16,12-4-82-16,12-4-57 15,6-15-24-15,6-12 12 16,12-15-24-16,0-13 2 16,6-22-10-16,7-37 13 0,5-17-18 15,0-10 13-15,0-4-1 16,0 13-8-16,-11 28 50 0,-1 31 48 16,-18 32-27-16,0 31-18 15,-24 59 26-15,0 0 7 0,0 0-20 16,6 63-34-16,-12 23-12 15,0 22-5-15,0 10 3 0,0 13-4 16,0 4 9-16,0 5 26 16,0 0 20-16,6-4-3 15,0-10-26-15,0-9-18 16,6-17-6-16,0-15 6 0,-6-12-1 16,6-15-12-16,0-12-8 15,-6-46 11-15,0 0-7 0,0 0-35 16,0 0-114-16,0 0-118 15,0 0-165-15,0 0-288 0,-12-59-95 16</inkml:trace>
  <inkml:trace contextRef="#ctx0" brushRef="#br3" timeOffset="-546547.7742">-10017 422 1057 0,'0'0'313'16,"0"0"-4"-16,0 0-44 0,0 0-68 15,0 0-13-15,0 0-9 16,0 0-53-16,0 0-63 16,0-41-23-16,0 1-23 0,12 4 6 15,6-5-9-15,0 5 3 16,7 0 7-16,5 4 46 0,0 9 0 16,6 10 20-16,-12 13 36 15,-24 0-19-15,36 27-2 0,-24 18 38 16,-12 9-15-1,-12 19-42-15,-24 17-20 0,-12 14-31 16,-12 0-12-16,-13-1-89 16,-11-3-212-16,0-1-352 0,-13-13-587 15</inkml:trace>
  <inkml:trace contextRef="#ctx0" brushRef="#br3" timeOffset="-545875.3709">-12703 20 1759 0,'-24'-45'267'0,"24"45"-44"15,0-45-109-15,0 45-60 16,30-59 6-16,7 14-4 0,5-5 23 16,-6-8-33-16,12-10-14 15,-6-4-2-15,0-10-23 0,-6-4 21 16,-5-8 35-16,-13 3 10 16,-6 10 11-16,-12 9-8 15,-12 18-31-15,-6 17-15 16,-19 24-27-16,-11 22-1 0,-6 18-2 15,-12 18 4-15,6 14 6 16,-7 9-23-16,13 4 18 16,12 9-5-16,6 0 0 0,12 5 6 15,18-4-6-15,6-6 8 16,18 1 21-16,6-9 3 0,24 0 42 16,6-5-29-16,1-5 4 15,-1-3-2-15,-6-6-34 0,-12-13 7 16,-6-4 13-16,-30-32 21 15,18 41 39-15,-24-5-42 16,-12 4-22-16,-18 1-15 0,-6-9-8 16,-6-1 0-16,-1 1-14 15,1-14 8-15,6-4-46 0,6-10-103 16,0-8-83-16,36 4-160 16,0 0-294-16,-30-37-205 15</inkml:trace>
  <inkml:trace contextRef="#ctx0" brushRef="#br3" timeOffset="-543980.6613">-10444-942 1768 0,'42'9'376'0,"0"-4"-98"15,0-5-121-15,6-5-82 16,1-4-36-16,-1 5-31 16,0-10-3-16,0-4-3 0,-6 0-56 15,0-5-231-15,-12 1-293 16,-30 22-123-16</inkml:trace>
  <inkml:trace contextRef="#ctx0" brushRef="#br3" timeOffset="-544219.4392">-11173-269 1378 0,'0'0'201'0,"0"0"81"0,0 0 4 16,0 0-79-16,0 0-93 16,54-36-29-16,0 13-23 15,7 5-14-15,-7 0-24 0,6-4-21 16,-12-1-140-16,0-4-517 15</inkml:trace>
  <inkml:trace contextRef="#ctx0" brushRef="#br3" timeOffset="-544427.5581">-11324 205 419 0,'0'0'128'0,"0"0"45"16,0 0 79-16,0 0 44 15,0 0-6-15,0 0 33 0,0 0-6 16,0 0-23-16,0 0-54 16,0 0-56-16,0 0-97 0,0 0-38 15,25-40-27-15,-13-1-16 16,0-9-12-16,6-8 3 0,0-19 3 16,6-23-11-16,6-12 4 15,0-10 4-15,6-9-2 0,0 9 0 16,-6 18 0-16,1 18 10 15,-7 18-8-15,-6 28 3 16,-18 40 0-16,0 0-5 16,30 4 0-16,-30-4-7 0,24 72 12 15,-18 1 6-15,0 13 1 16,-12 17 6-16,6 6-6 0,-6 4 2 16,6-5 5-16,6-4-9 15,-6-9 3-15,12-9 0 0,-6-10 1 16,6-13-5-16,0-8 2 15,-12-55-6-15,12 49-17 0,-12-49-28 16,0 0-185-16,0 0-342 16,0 0-254-16</inkml:trace>
  <inkml:trace contextRef="#ctx0" brushRef="#br3" timeOffset="-545191.3573">-12245 715 1174 0,'0'0'323'0,"0"0"63"0,0 0-57 16,0 0-138-16,0 0-75 15,12-40-13-15,0-14-16 0,12-14-23 16,-6-22-28-16,6-19-21 16,7-17-15-16,5-5-8 0,0-9 1 15,-6 22 7-15,-6 24 0 16,0 21 0-16,-12 19-3 15,-12 54 9-15,0 0-6 16,0 0 15-16,0 0-2 0,0 0-10 16,18 50 2-16,-6 9-5 15,0-1 13-15,-6 10 0 0,0-5 4 16,-6 9 0-16,0 1-6 16,6-6-9-16,6-8 12 0,0-9-9 15,-6-10-5-15,-6-40 16 16,6 41-7-16,-6-41 2 0,0 0 6 15,0 0 22-15,0 0 38 16,0 0-3-16,0 0-37 0,0 0-18 16,13-41-14-16,-7-17-5 15,12-28-5-15,-6-9 2 16,6-4 6-16,0 4 0 16,-6 18-3-16,-6 14 0 0,0 9-16 15,-6 54 5-15,0 0 6 16,0 0 5-16,0 0 10 0,0 0-10 15,-6 36 2-15,6 18 4 16,0 9-6-16,0 5 10 0,6 0-2 16,6 0 1-16,6-5 42 15,0 0 8-15,6 0-19 16,0-4-8-16,6 0-19 16,-6-1 3-16,1-8-13 0,-1 0 1 15,6-10-8-15,-30-40-2 16,24 41 1-16,-24-41 5 0,0 0-16 15,0 0-98-15,0 0-150 16,0 0-325-16,0 0-370 0</inkml:trace>
  <inkml:trace contextRef="#ctx0" brushRef="#br3" timeOffset="-543623.6442">-9950-1262 1404 0,'0'0'342'0,"0"0"-82"16,0 0-43-16,-31 18-33 0,1 22 12 15,-6 10-3-15,-6 9-51 16,0 8-74-16,0 1-30 0,6-5-7 16,-1-4-16-16,7-9-5 15,30-50-10-15,-30 45 0 0,30-45-38 16,0 0-39-16,0 0-61 16,0 0-19-16,0 0 67 15,0 0 37-15,-12-59 10 16,6-4 22-16,6 0 27 0,6 0-6 15,-6 4-6-15,6 14 66 16,-6 9 15-16,0 36-16 0,0 0-29 16,0 0 19-16,0 0-3 15,0 0-6-15,-24 63-27 0,12-4-22 16,6-1 13-16,0 5 7 16,0 10-236-16,-6-6-477 0,0 6-247 15</inkml:trace>
  <inkml:trace contextRef="#ctx0" brushRef="#br3" timeOffset="-543064.1719">-13744-1046 905 0,'0'0'202'16,"0"0"135"-16,0 0-47 16,48 59 2-16,0 9-21 0,12 13 13 15,0 23 28-15,1 9-38 16,-7 9-97-16,-12 13 58 0,-12 1-24 16,-24 8-68-16,-12 5-41 15,-30 9-39-15,-18 5-28 16,-19-5-14-16,-11-9-30 15,0-5-63-15,-13-8-201 0,7-19-158 16,0-4-245-16,12-23-380 16</inkml:trace>
  <inkml:trace contextRef="#ctx0" brushRef="#br3" timeOffset="-541392.627">-15479 268 474 0,'0'0'151'0,"0"0"55"16,0 0 14-16,0 0 16 0,0 0-26 15,0 0-20-15,0 0-26 16,0 0-46-16,6-36-49 16,-6 36-39-16,6-45-9 15,0 0-25-15,-6 0 4 0,12-9-14 16,-6-5 2-16,12 5 12 15,-6 9-12-15,-12 45-5 0,37-55 6 16,-7 19 16-16,6 14-3 16,0 13 13-16,0 9-7 0,0 4-3 15,6 10-5-15,-5 4-4 16,-7 4-16-16,-30-22 13 0,36 32 3 16,-36-32 4-16,0 0 9 15,0 0 9-15,0 0 6 16,0 0-8-16,30 45-3 0,-30-45-13 15,0 0 0-15,-18 50-4 16,18-50 7-16,-48 40 28 16,-1-8 2-16,-5-5 32 0,0-4 17 15,6-5 31-15,-6-5 7 16,5-13 7-16,7-4 10 0,0-5-18 16,6-9-16-16,6-5-12 15,6-17-8-15,0-15-36 0,0-17-8 16,0-18-14-16,-1-10 7 15,7-3 13-15,0 3-14 16,6 5-16-16,6 19-11 16,6 12-4-16,-6 19-6 0,6 9-4 15,0 36-31-15,0 0-83 16,0 0-156-16,0 0-298 0,-18 54-316 16</inkml:trace>
  <inkml:trace contextRef="#ctx0" brushRef="#br3" timeOffset="-540715.7418">-16310-7 1817 0,'0'0'224'15,"0"0"-16"-15,-30-45-91 0,30 45-70 16,-6-59-4-16,6 14-43 16,12 0 17-16,-12 45-20 0,42-54 3 15,-6 8 5-15,6 19-11 16,-11 5 14-16,5 17-28 0,0 5 29 16,0 14-9-16,-36-14 0 15,36 36 18-15,-18 0-18 0,-6 0 17 16,-12 5 2-1,-6 4-6-15,-18 0 3 0,-12 0-21 16,-6-4 17-16,-12 0-1 16,-7-1-24-16,1-13 20 0,0-4-15 15,-6-5-35-15,12-18 17 16,-1-9-46-16,7-14-29 0,12-8-4 16,0-23-31-16,18-10 79 15,6-12 21-15,12-10 1 0,6 14 18 16,18 8 10-16,6 15-2 15,-30 49 23-15,66-32-33 0,-18 18 19 16,-5 24 18-16,-13 8-18 16,-30-18 21-16,24 54-4 15,-12-9 47-15,-24 0 6 16,12-45-16-16,-30 63-6 0,-6-18-39 16,-7-4 14-16,1-14 22 15,0-4-24-15,-6-5 15 0,6-14-36 16,-6 1 22-16,-7-5-13 15,7 0 38-15,0-5 36 0,6 1-30 16,6 8 33-16,-6 1-6 16,11 8-47-16,-5 10-1 0,12 4 14 15,0 14 10-15,0-1-7 16,12 5-19-16,6 1 14 0,6-1-7 16,6 0-29-16,12-9 15 15,-18-36-29-15,36 36-112 16,0-9-233-16,13-27-366 0,-1-9-177 15</inkml:trace>
  <inkml:trace contextRef="#ctx0" brushRef="#br3" timeOffset="-540511.3777">-16099-1050 2186 0,'0'0'322'16,"0"0"-16"-16,0 0-123 0,0 0-87 16,0 0-52-16,0 0-16 15,0 0-6-15,0 0-17 0,0 0-83 16,0 0-276-16,0 0-340 16,0 0-229-16</inkml:trace>
  <inkml:trace contextRef="#ctx0" brushRef="#br3" timeOffset="-540083.877">-16406-793 2374 0,'0'0'364'0,"0"0"-62"16,0 0-121-16,0 0-81 0,0 0-46 15,0 0-30-15,0 0-17 16,0 0-137-16,0 0-206 15,0 0-332-15,0 0-293 0</inkml:trace>
  <inkml:trace contextRef="#ctx0" brushRef="#br3" timeOffset="-540283.1771">-17081-1055 1570 0,'0'0'391'0,"0"0"-10"16,0 0-74-16,0 0-51 0,30 68-103 15,0 4-47-15,-11-4-44 16,5 4-16-16,-6 1-19 0,-6-10-18 16,0 5-96-16,-6-5-234 15,0-9-371-15,0-4-232 0</inkml:trace>
  <inkml:trace contextRef="#ctx0" brushRef="#br3" timeOffset="-539780.045">-17478-1095 2018 0,'0'0'297'0,"0"31"67"0,-18 10-76 16,-6 18-87-16,-24 31-31 15,-13 23-39-15,1 18-26 16,-12 18-12-16,12 4-33 0,12 5-30 15,12-4-18-15,17 4 5 16,19 0 16-16,12-9-15 0,19-4-9 16,11-15-9-16,12-12-30 15,0-10-165-15,0-17-231 0,-6-10-541 16</inkml:trace>
  <inkml:trace contextRef="#ctx0" brushRef="#br3" timeOffset="-305723.6064">-14120-964 755 0,'0'0'203'16,"0"0"-7"-16,0 0-35 0,0 0-32 15,0 0 2-15,0 0-73 16,-37-27 8-16,7 18-19 0,0 13-1 15,-6 10-13 1,-6 8-9-16,-6 10-4 0,6 8 0 16,0 1 3-16,-1 9-16 15,13-5-12-15,12 0 44 0,18-45-56 16,-6 63 4-16,18-13 18 16,-12-50-12-16,48 41 11 0,1-23-4 15,5-9-12-15,0-9 23 16,-6-5 2-16,0 5-2 0,-12-4-16 15,-36 4 14-15,37 0 62 16,-37 0-28-16,0 0-23 0,0 0-20 16,0 0 0-16,-25-36 14 15,-17 22-6-15,-12 9 0 16,-6 5-4-16,-6 14-4 16,-1-9-8-16,1 4 4 0,6 0-8 15,12 0 17-15,12-5 5 16,36-4 2-16,-42 5-7 0,42-5 3 15,0 0 24-15,0 0 131 16,0 0-74-16,6 63 49 0,12 0-31 16,6 5 24-16,6 4-22 15,-6 5-6-15,0 4-25 0,-12 5-2 16,6 4-26-16,0 1-11 16,-6-6-12-16,-6 1-20 15,6-5-7-15,-6 1-52 16,0-10-288-16,6-9-518 0</inkml:trace>
  <inkml:trace contextRef="#ctx0" brushRef="#br3" timeOffset="-539316.2546">-18694 34 1579 0,'0'0'386'0,"0"0"-36"0,0 0-87 15,-30 13-100-15,30-13-59 16,0 0-9-16,0 0-38 15,-30 9-5-15,30-9 3 0,0 0-18 16,0 0-20-16,-18-36-17 16,12-5-7-16,12-4 1 15,12-4-3-15,12 12 4 0,0 6 1 16,6 8-3-16,-6 10-2 16,-30 13 9-16,30 18 40 0,-12 22 36 15,-18 15 4-15,-6 8 1 16,-18 14-16-16,-12-1-27 0,-6 6-36 15,-18-1-16-15,-7 5-157 16,-5 0-240-16,0-5-472 16</inkml:trace>
  <inkml:trace contextRef="#ctx0" brushRef="#br3" timeOffset="-535832.1058">-20193-201 746 0,'-12'-41'83'16,"12"10"-23"-16,0-6-12 15,6 1-34-15,6-4 3 16,6-1-26-16,-6 5 27 0,-12 36-13 16,24-41 4-16,-24 41 18 15,36-27 33-15,-12 14 9 0,6 17 3 16,0 10-21-1,7 4-13-15,5 4 0 0,-6 1-23 16,12-1 13-16,-12-3-28 16,6-6-8-16,-12 1 38 0,-30-14-23 15,37 0 1-15,-37 0 0 16,0 0 30-16,0 0-12 0,0 0-26 16,0 0 13-16,0 0 3 15,0 0-8-15,0 0-1 16,-43-9 51-16,-5 22 26 0,0 19 9 15,-6 17-1-15,-6 15 0 16,-13 8-24-16,1 9 8 0,-12-4 18 16,12 0-10-16,-7 4 48 15,-5 0-34-15,12-8-48 0,0-6-38 16,5-13 7 0,13-8-19-16,0-10 6 0,6-9-14 15,6 0-105-15,6-9-104 16,36-18-92-16,-43 27-26 0,43-27-39 15,-36 18 29-15,36-18 6 16</inkml:trace>
  <inkml:trace contextRef="#ctx0" brushRef="#br3" timeOffset="-535003.3322">-20651-779 524 0,'0'0'123'0,"0"0"-25"16,0 0 73-16,0 0 45 0,0 0-28 15,0 0-26-15,0 0-15 16,0 0-16-16,30 63-18 15,-18-13-2-15,-12-50-57 0,13 63 1 16,-13-4 8-16,0-5-13 16,0 0 8-16,-6-4 45 0,-1-5-22 15,-5 0-30-15,-6 0-4 16,-6-4-14-16,24-41-33 0,-48 49 6 16,0-8 12-16,0-14-12 15,-6-9-6-15,5 5-8 0,1-14 21 16,0-5-6-16,6-4-13 15,0-9-3-15,6-4 18 0,0-14-1 16,6-5-19-16,30 32 14 16,-31-68 3-16,13 10-6 15,18 3-22-15,0 10 22 0,12 0 8 16,-12 45-11-16,37-45-6 16,-37 45 2-16,48-27 15 15,-12 13-11-15,0 23 12 0,-36-9-5 16,42 37-8-16,-42-37 4 15,30 45-9-15,-30-45 13 0,12 58 24 16,-24-8-13-16,12-50-20 16,-36 59 7-16,-12-10 11 0,6-12-13 15,-12-1-13-15,5-9 20 16,-5-5 7-16,6-8-14 0,12-14-14 16,0-5 11-16,0-17 16 15,6-10-21-15,12-4-14 16,-1-5 22-16,7 5 0 15,12 36-18-15,-6-36 18 0,6 36 0 16,0 0-9-16,0 0-2 16,0 0 8-16,0 0 28 0,-24 0-7 15,24 0-4-15,-42 32 62 16,0-5 33-16,6-5-6 0,0-8-5 16,12-5 43-16,24-9 33 15,-36 9-47-15,36-9-29 0,-30-18-26 16,30 18-3-16,-19-50 13 15,7 1-25-15,6-19-24 16,6-13-24-16,6-10 5 0,-6 1-3 16,12 0-21-16,-6 8 5 15,7 15-2-15,-7 8-11 0,0 14-114 16,0 13-160-16,-6 32-255 16,0 0-354-16,0 0-75 0</inkml:trace>
  <inkml:trace contextRef="#ctx0" brushRef="#br3" timeOffset="-534823.5462">-21698 530 1636 0,'30'18'424'15,"6"0"-85"-15,0-9-135 16,0-9-101-16,6 0-62 0,-5-4-15 15,-13-5-113-15,-24 9-352 16,30-36-413-16</inkml:trace>
  <inkml:trace contextRef="#ctx0" brushRef="#br3" timeOffset="-534451.6367">-22156-472 1499 0,'0'0'366'16,"-6"63"1"-16,6-13-90 0,-6-10-103 16,-6 6-78-16,0-10-37 15,-6 4-17-15,18-40-10 0,-36 45-16 16,6-8-9-16,-6-19 17 15,6-5 56-15,0-8 4 16,-7-10-4-16,7 1 3 16,-6-5 7-16,0 0 11 0,6 9-18 15,0 9-29-15,-6 4-17 16,6 14 9-16,-6 5 4 0,5 4-19 16,7 5-10-16,0-1-11 15,12 1 0-15,12-41-2 0,-12 54-8 16,12-18-58-16,0-36-159 15,6 36-196-15,-6-36-350 0,0 0-349 16</inkml:trace>
  <inkml:trace contextRef="#ctx0" brushRef="#br3" timeOffset="-534259.2964">-22511-892 2588 0,'0'0'240'0,"0"0"104"16,0 0-63-16,-24 9-113 15,24-9-80-15,0 0-50 0,0 0-28 16,0 0-170-16,0 0-241 16,-30 4-572-16</inkml:trace>
  <inkml:trace contextRef="#ctx0" brushRef="#br3" timeOffset="-533096.3316">-24582-454 946 0,'6'45'336'0,"-6"-45"92"16,-6 54-47-16,-6-4-136 15,-6 0-41-15,-6-5-36 0,0-9-35 16,6 5-19-16,18-41-24 16,-36 36-21-16,36-36 9 0,0 0 43 15,0 0-28-15,0 0-41 16,-30 13-7-16,30-13-13 0,-24-45-27 16,6-9 3-16,6-27-1 15,-1-14-10-15,7-18-2 0,-6-9 2 16,6 9 7-16,0 9-9 15,6 14-5-15,-6 18 10 16,6 17 0-16,0 15-11 16,0 40-2-16,0 0 2 0,0 0 6 15,0 0 15-15,0 0-10 16,0 68 0-16,0 13-7 0,0 5 7 16,0 8 5-16,0 10 3 15,0 5 7-15,-6-5-10 0,0-5 3 16,-6-9 5-16,-6-4-3 15,0-14-10-15,-6-4 7 0,-6-14-7 16,-6-4-21-16,0-14-2 16,0-18-8-16,36-18-27 15,-49-5-18-15,13-17-4 0,36 22 8 16,-42-72 3-16,18-1 20 16,6 1 15-16,12 9 12 0,0 13-2 15,6 50 7-15,0 0-3 16,0 0 25-16,0 0-11 0,0 0 6 15,0 0 18-15,24 54 48 16,-18 10 5-16,-18 3-23 0,0-3-17 16,-12-1-12-16,-12-4-12 15,6-5-13-15,-6-9 10 0,5-13-10 16,31-32 11 0,-30 27-2-16,30-27-1 0,0 0-14 0,0 0-9 15,-18-50-8 1,12-4 8-16,18-5 10 0,6 0-2 15,6 14 2-15,-24 45-2 16,31-40 13-16,-31 40-4 0,0 0 20 16,0 0 40-16,30 45 13 15,-24 4-19-15,-12 10-13 0,-18 0-8 16,-6-1-22-16,-13 10-5 16,-5 0 7-16,0 4-2 0,-12-9-29 15,6-4-172-15,-7-5-217 16,7-13-323-16,-6 0-127 15</inkml:trace>
  <inkml:trace contextRef="#ctx0" brushRef="#br3" timeOffset="-532923.3788">-25226 806 1598 0,'72'-9'387'0,"1"-9"-83"0,-7-5-143 16,-6-4-83-16,0-9-124 16,-6-9-383-16,1-14-393 0</inkml:trace>
  <inkml:trace contextRef="#ctx0" brushRef="#br3" timeOffset="-533903.8656">-23968 133 2558 0,'0'0'195'15,"0"0"89"1,0 0-52-16,0 0-90 0,0 0-75 16,0 0-40-16,6-45-2 15,6 0-19-15,0-1 1 0,6 1-2 16,0 9-17-16,1 0 12 16,-19 36-6-16,36-32 6 0,-12 10-6 15,-24 22 6-15,36-9 6 16,-36 9-15-16,30 9 22 0,-30-9 0 15,0 0 37-15,12 45 11 16,-12 0-43-16,-24 9-1 0,-18 1-77 16,-24 8-94-16,-19-5-117 15,-11 6-191-15,-6-6-284 0,-1-8-67 16</inkml:trace>
  <inkml:trace contextRef="#ctx0" brushRef="#br3" timeOffset="-532719.749">-23655-2463 1786 0,'-18'76'431'0,"-18"10"-42"16,-24 13-133-16,-18 14-121 0,-25 9-60 15,-5 5-46-15,-12 4-55 16,-7 0-249-16,-5-5-412 0,-1-9-279 15</inkml:trace>
  <inkml:trace contextRef="#ctx0" brushRef="#br3" timeOffset="-532499.6006">-25545-842 2286 0,'0'0'419'16,"0"0"-52"-16,0 0-125 0,0 0-137 15,0 0-41-15,0 0-35 16,0 0-13-16,0 0-151 0,0 0-222 16,0 0-493-16,0 0-234 15</inkml:trace>
  <inkml:trace contextRef="#ctx0" brushRef="#br3" timeOffset="-532296.0884">-25726-1091 1898 0,'-24'45'405'0,"0"14"-57"16,12 13-85-16,-6 23-87 0,12 18-53 15,6 4-70-15,0 10-10 16,6 4-39-16,0-5-83 0,-6 1-282 16,0-1-387-16,-6-13-184 15</inkml:trace>
  <inkml:trace contextRef="#ctx0" brushRef="#br3" timeOffset="-531776.414">-26361 187 1712 0,'-12'-45'302'0,"12"4"-11"16,0 41-60-16,12-58-99 0,-12 58-80 15,42-50-13-15,-5 18-35 16,-7 19 19-16,-30 13-21 15,42 4 16-15,-42-4-23 0,24 27 28 16,-24-27-23-16,6 41 25 16,-18-5-40-16,-12 5-21 0,24-41-60 15,-60 49-16-15,11-12-41 16,-5-6 13-16,12-17-17 0,0-1 2 16,42-13-10-16,-54-4 21 15,54 4 1-15,-42-41 46 0,12-13-3 16,11-5 56-16,7 1 36 15,12 58 8-15,0-64 46 0,0 64 5 16,0 0-8-16,-6-49 53 16,6 49 98-16,0 0 134 15,0 0-46-15,0 0-50 0,-18 54-43 16,-6 5-3-16,-12-5-37 16,0 4-22-16,-18 1-15 0,-6-5-13 15,-7-8 13-15,-5-6-11 16,0-8 12-16,12-10-13 0,0-8-6 15,11-10-23-15,1-13-26 16,12-4-32-16,36 13 3 0,-42-41-78 16,18-8-90-16,0 3-114 15,12-8-194-15,6 0-392 0,6-9-247 16</inkml:trace>
  <inkml:trace contextRef="#ctx0" brushRef="#br3" timeOffset="-531603.4722">-26812-915 2379 0,'0'0'328'16,"30"-27"-39"-16,-30 27-136 0,0 0-82 15,0 0-124-15,0 0-247 16,0 0-485-16</inkml:trace>
  <inkml:trace contextRef="#ctx0" brushRef="#br3" timeOffset="-531423.692">-27258-522 1839 0,'0'0'342'0,"54"-13"-155"16,7-14-79-16,5-5-78 16,-6 0-309-16,-6 1-526 0</inkml:trace>
  <inkml:trace contextRef="#ctx0" brushRef="#br3" timeOffset="-529547.5059">-27390-3209 1292 0,'-18'73'13'16,"-24"8"-51"-16,-25 0-250 15</inkml:trace>
  <inkml:trace contextRef="#ctx0" brushRef="#br3" timeOffset="-530771.9984">-28149-75 2569 0,'0'0'113'15,"-12"-49"20"-15,18 3-36 16,0 1-42-16,6 0-31 0,6-9-12 15,0 0-9-15,13 4-3 16,-1 0-11-16,6 5-11 0,6 9 8 16,0 9 2-16,-6 13 1 15,0 14-2-15,0 14 13 0,-36-14 0 16,43 45-3-16,-25 0 7 16,-12 5-10-16,-12 4 11 15,-18 0-5-15,-7 5 6 0,-17-5-11 16,6-9 5-16,-6-8-9 15,0-15 5-15,6-17 1 16,6-10 5-16,-1-17-13 0,7-10 17 16,6-13-1-16,6-18-5 15,0-19 11-15,6-8-6 0,6-14 7 16,0 5 43-16,-6 17 7 16,6 15-15-16,6 13-28 15,-6 22-6-15,6 32-21 0,0 0 13 16,-12 59 8-16,12 31-7 15,0 14 4-15,6 22-8 0,6 5-9 16,0 9 21-16,6-4-4 16,-6-5-10-16,6-5 23 15,-12-4 40-15,-6-9-1 0,0-9-20 16,-18-9-11-16,-6-5 0 16,-12-18-3-16,-6-18 29 0,6-4 46 15,0-14 9-15,-1-22-5 16,1-14 6-16,6-14-1 0,0-31-43 15,6-23-32-15,6-31 5 16,12-28-16-16,6-26-30 0,24-1-7 16,0 5-53-16,12 18-138 15,6 9-95-15,-6 23-105 0,-11 22-218 16,5 23-321-16</inkml:trace>
  <inkml:trace contextRef="#ctx0" brushRef="#br3" timeOffset="-530051.9673">-28763-1222 2095 0,'0'0'344'0,"-18"-36"-77"0,18 36-123 15,0 0 78-15,-6 41-42 16,18 36-85-16,0 17-48 15,6 19-20-15,0 9-1 0,-6 5-11 16,-6-5-13-16,-12-5 1 16,-6 0 9-16,-6-13-12 0,-6-9-15 15,-6-18-15-15,6-18-1 16,24-59-11-16,-48 45-32 16,6-27 7-16,5-27 24 0,37 9 3 15,-48-64 10-15,12-3 30 16,0-6-4-16,12 6-2 0,6 8 6 15,18 59 13-15,-24-59-30 16,24 59 14-16,0 0 18 0,0 0 3 16,-6 64-1-16,0 12-1 15,0 10-4-15,0 0-4 16,-6 0-8-16,-6 0 14 0,-6-10-17 16,0-8-9-16,-1-14-24 15,25-54-35-15,-36 50-21 0,36-50-9 16,-36 22 28-16,36-22 1 15,0 0 2-15,-30-67 41 0,12-10 20 16,6-13-15-16,12-10 13 16,0 10 20-16,0 18 7 0,6 9-22 15,-6 63 17-15,0 0 5 16,0 0 8-16,0 0 16 0,0 0 27 16,24 63-15-16,-12 4-21 15,-18 6-20-15,-6 3 6 16,-6-8-4-16,0-9-9 0,0-9-23 15,18-50-6-15,0 0 7 16,0 0-47-16,-36 31-1 0,36-31 35 16,0 0 27-16,-30-68-11 15,12-22-4-15,0-9 16 0,5-5 9 16,1 5-10-16,6 17 45 16,-6 19 10-16,12 63-24 0,0 0 16 15,0 0 65-15,0 0-37 16,-36 81-42-16,0 23-10 0,-6 18 4 15,-6 5-14 1,0 4-38-16,-13 0-149 0,7-10-171 16,0-17-231-16,0-13-63 15</inkml:trace>
  <inkml:trace contextRef="#ctx0" brushRef="#br3" timeOffset="-529695.556">-29889 1348 1246 0,'66'-27'200'0,"13"-28"-79"15,5-17-70-15,18-18-35 0,7-23-305 16,5-23-223-16</inkml:trace>
  <inkml:trace contextRef="#ctx0" brushRef="#br3" timeOffset="-529871.6331">-29515-1529 1391 0,'0'0'201'16,"0"0"-28"-16,24 50-76 0,-18 0-67 16,-12 4-68-16,0 4-365 15,-12 6-243-15</inkml:trace>
  <inkml:trace contextRef="#ctx0" brushRef="#br3" timeOffset="-529356.6842">-30220-310 2583 0,'0'0'244'0,"0"0"-80"16,0 0-81-16,-18-49-47 15,30-1-145-15,6-4-265 0,18-5-425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8:01.128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0 307 0,'0'0'0'0,"0"0"4"15,0 0 9-15,0 0-23 16,0 0-49-16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17.23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DC632CE-340C-49A7-962E-B7A3EDDCEF2D}" emma:medium="tactile" emma:mode="ink">
          <msink:context xmlns:msink="http://schemas.microsoft.com/ink/2010/main" type="inkDrawing" rotatedBoundingBox="9939,3773 11626,3895 11621,3960 9934,3838" shapeName="Other">
            <msink:destinationLink direction="with" ref="{F2E5D641-B109-403A-B9AC-93FCB5FFA5BB}"/>
          </msink:context>
        </emma:interpretation>
      </emma:emma>
    </inkml:annotationXML>
    <inkml:trace contextRef="#ctx0" brushRef="#br0">0 0 650 0,'0'0'111'0,"0"0"48"16,0 0 41-16,0 0-5 15,0 0-19-15,0 0-60 0,0 0 8 16,0 0-64-16,0 0 21 16,0 0 56-16,0 0 1 0,0 0-2 15,40 19-22-15,6-4 10 16,20 1 26-16,10-5-7 0,11 0-42 15,14 1-6-15,11 3-50 16,5-3 15-16,15-1-36 0,0-3-4 16,0-1-9-16,-10 1 10 15,-15-4-18-15,-11-4 0 16,-15 0-3-16,-9 0 0 0,-22-4 3 16,-4 4-8-16,-21 0 19 15,1 0-14-15,-26 0 0 0,0 0 8 16,20-4-21-16,-20 4 25 15,0 0-21-15,0 0 9 0,0 0 3 16,0 0-13-16,0 0 14 16,0 0-4-16,0 0-9 0,0 0 19 15,0 0-18-15,0 0 14 16,0 0-2-16,0 0-13 0,0 0 9 16,0 0 3-16,0 0-9 15,0 0 11-15,0 0-12 16,0 0 11-16,0 0 2 0,0 0-12 15,0 0 14-15,0 0-17 16,0 0 12-16,0 0-6 0,0 0 3 16,0 0 14-16,0 0-18 15,0 0 16-15,0 0 0 0,0 0-10 16,0 0 5-16,0 0-7 16,0 0 14-16,0 0-14 0,0 0 2 15,0 0 2-15,0 0-12 0,0 0-25 16,0 0-150-16,0 0-194 15,0 0-393-15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8:07.7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3084 608 0,'0'0'164'0,"0"0"37"16,0 0 23-16,0 0-10 16,36 18-28-16,0 5-44 15,-36-23-36-15,48 36 35 0,-11-9-14 16,-7 0-26-16,-30-27-4 16,30 18 3-16,-30-18-10 15,0 0-11-15,0 0 9 16,24 14 0-16,-24-14 12 0,0 0 10 15,42-37-23-15,0-17 0 16,6-18 24-16,0-27-43 0,13-37-17 16,5-40-30-16,6-50-12 15,18-49-13-15,7-50 1 0,5-37-10 16,1-3 13-16,5 22-40 16,-12 54-153-16,-11 63-287 0,-13 68-174 15,-6 54-106-15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8:21.72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2158 858 0,'43'-4'192'0,"-13"13"63"15,0 14-26-15,0 4-26 16,12 13-65-16,-6 5-1 16,6 14-25-16,7 4 24 15,-13 10-32-15,0-10-17 0,0 0 15 16,0-9 9-16,-12-13-15 15,-24-41-8-15,30 31 71 0,-30-31 18 16,30-22 3-16,0-37-47 16,1-31-22-16,-1-28-56 15,6-31-8-15,0-45-30 0,6-45 5 16,0-46-14-16,12-26-17 16,7-1 13-16,-7 19-14 0,12 49-95 15,-6 54-201 1,-6 46-244-16,13 49-330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8:27.766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268 472 468 0,'0'0'153'0,"0"0"-65"16,0 0 35-16,0 0-1 16,0 0 42-16,0 0 6 0,-24-32-11 15,24 32 0-15,0 0-29 16,-30-22-51-16,30 22-40 16,0 0-31-16,0 0 17 0,0 0 31 15,0 0 9-15,-25 45-4 16,25-45 20-16,19 45 13 15,5-13-12-15,12-10-2 0,12-13-13 16,0-4-20-16,6-5-13 16,0-9-5-16,-5 0-17 0,-1-9 21 15,-12-5-21-15,-6-4 16 16,-30 27-23-16,18-54 25 0,-12 4-26 16,-18 1 19-16,-6-1-23 15,-18 0 22-15,-12 10-8 0,-13 12-14 16,1 10 15-16,-6 23-19 15,0 18 6-15,6 13 17 16,5 18-9-16,1 9 18 0,12 9 22 16,6-4-4-16,6 0-20 15,18-5-2-15,12 0-6 0,12-4 10 16,12-18 8-16,6-5-10 16,6-9-5-16,18-5-8 0,1-13-6 15,5-9-1-15,6-9 6 16,-12-13 5-16,0-14-11 0,-5-5-4 15,-7-13-2-15,-12-14 14 16,-6-22-6-16,-12-10 0 16,-6-12-5-16,-12 3 57 0,-6 14 27 15,-12 19-17-15,-6 26-33 16,-19 41-22-16,-5 36-1 0,-12 32 40 16,0 17 23-16,-6 10 9 15,5 5-28-15,19-6-19 0,6-12-7 16,12-10-2-16,12-9 6 15,12-13-17-15,12-1 2 0,-6-40 7 16,30 32-14-16,6-19 3 16,6-8-24-16,6-14 12 0,1-14 8 15,5-8-9-15,0-5 5 16,-12 4-9-16,-6 9-31 16,-12 5-163-16,-24 18-174 0,0 0-306 15,0 0-352-15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8:32.53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-9 2317 350 0,'0'0'29'0,"0"0"1"0,0 0 8 15,0 0-6-15,6-32 10 0,-6 32 13 16,0 0 5-16,0 0 14 16,0 0 4-16,0 0-8 0,0 0 2 15,0 0 56-15,0 0 105 0,0 0-92 16,0 0-30-16,0 0-3 0,0 0-24 16,18 36-12-16,-18-36-17 15,0 0 2-15,24 41 37 16,-6-10 17-16,-18-31-27 0,12 28-35 15,-12-28-26-15,12 31 9 0,-12-31 26 16,0 0-6-16,18 27-19 16,-18-27 7-16,12 32-16 0,-12-32 23 15,19 31-24-15,-19-31-3 0,12 37 1 16,-12-37-2-16,12 31-13 16,-6-4 1-16,-6-27-3 0,12 32-4 15,-12-32 15-15,0 0-2 0,18 27-3 16,-18-27 15-16,0 0 6 0,0 0-24 15,0 0 33-15,12 27 2 16,-12-27 3-16,0 0 23 16,0 0 12-16,0 0 2 0,0 0 4 15,0 0-13-15,0 0-3 0,0 0 5 16,0 0 1-16,0 0-8 0,0 0 0 16,0 0 10-16,0 0-24 15,0 0-27-15,18-36-1 0,6-14 28 16,6-22-17-16,6-18-21 0,12-28-8 15,13-31-1-15,23-40-1 16,18-51-6-16,19-40-19 0,11-40-158 16,19-46-195-16,11-36-190 0,13-9-411 15</inkml:trace>
</inkml:ink>
</file>

<file path=ppt/ink/ink144.xml><?xml version="1.0" encoding="utf-8"?>
<inkml:ink xmlns:inkml="http://www.w3.org/2003/InkML">
  <inkml:definitions/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8:50.51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-12 1666 467 0,'0'0'93'16,"-6"-27"15"-16,6 27 49 0,0 0-2 15,0 0-23-15,0 0 197 0,0 0-39 16,12 36-73-16,6 23-32 0,6 13-57 15,0 5-46-15,7 9-8 16,-1-1-29-16,-6-3-9 16,0-6-24-16,-6-8 14 0,0-9 20 15,-6-5-5-15,0-18 23 0,-12-36 70 16,12 32 42-16,-12-32 26 16,0 0 22-16,0 0-110 0,24-45-62 15,0-41-22-15,6-36-15 0,12-32-12 16,7-44-14-16,17-33 5 0,12-31-48 15,18-27-65-15,13-4-112 16,5 8-116-16,13 19-264 0,5 36-253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58:55.308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8164-16 254 0,'0'0'85'0,"-30"14"19"16,30-14 6-16,0 0-23 15,0 0 38-15,0 0 25 0,-18 36 43 16,18-36-20-16,-12 54-23 15,6 0 7-15,-6 5-44 0,6 4-1 16,-12 0-25-16,-6 9-41 16,0 1 32-16,-7 3-17 15,-5 6 21-15,0-6-11 0,-12 6-9 16,6-1 1-16,-12 5-20 16,6-9 3-16,-1-1-11 0,-5-8-2 15,6 4-10-15,-6-8 22 16,6-6-27-16,-6 1 12 0,-1-9-20 15,1-5 13-15,6 9-9 16,-6-4 5-16,6-5-8 0,-1 4 19 16,1-3-9-16,0-6 6 15,6 1-7-15,-6 4 4 0,0-9-15 16,-1 5 14-16,1-1-5 16,6-3 10-16,0-1 5 0,0 4-16 15,-6-8 6 1,12 0-12-16,-13-5-4 0,7 0 2 15,0 0-12-15,0 0 8 16,0-4 3-16,6-1-8 0,-6-4 4 16,5 0-9-16,1 0 15 15,0 0-15-15,0 0 15 0,-6-4-19 16,6 0 14-16,-6-1-11 16,0 1 13-16,5-1-12 0,1 1 14 15,0-5-15-15,0 4 13 16,-6 1-7-16,0 8-3 0,6-4 6 15,-7 1-3-15,-5-1 5 16,0 4-5-16,0-4 6 16,-6 0-15-16,0 0 18 0,-7 5-17 15,1-1 16-15,0 1-13 16,6 0 13-16,0-5-8 0,11 4 13 16,1-4-23-16,-6 9 26 15,6-4-20-15,0 0 12 0,0-1-8 16,6 5-4-16,-7 5 11 15,-5-5-7-15,6 5 0 0,0-1-6 16,-6 1 10-16,0 4-8 16,-7-9 13-16,7 9-20 0,-6-4 22 15,6-5-11-15,-6 4 4 16,6 1-4-16,-1-5 3 0,1-4-9 16,6-1 6-16,0 5 2 15,-6 1-8-15,6 3 9 16,-7-4-12-16,7 5 15 0,-6-1-12 15,0 6 6-15,6-6 5 16,-6 1 4-16,6-1-12 0,-7-4 3 16,7 1-11-16,-6-1 22 15,-6 4-22-15,0 1 22 0,0-1-17 16,-7-3 11-16,-5 3-5 16,0 1-5-16,6-5 11 15,-1 4-13-15,-5-3 13 0,6 8-9 16,-6-5 5-16,0 5 1 15,5 5-8-15,-5 0 17 0,6-1-18 16,0 1 18-16,6 4-15 16,-7-4 12-16,-5 4-17 0,6 0 20 15,0-4-22-15,-1-1 24 16,1 1-21-16,6-5 15 0,0-4-18 16,6 4 15-16,-6-5-13 15,5-3 14-15,7-1-16 0,-6 4 10 16,0-8-6-16,0 8 6 15,-6 6 4-15,-1-1-4 16,-5 9-6-16,-6-4 2 0,6 8 0 16,-7-4 7-16,1 10-7 15,-6-6 1-15,6 1-6 0,0 4 3 16,-1-9 12-16,1 5-9 16,6-5 8-16,0 5-5 0,5-5 4 15,-5 0-9-15,6 5 5 16,0-5 2-16,0 5 1 0,0-10-3 15,5 5 0-15,1-4 2 16,6-5-2-16,0-4-9 0,6 4-3 16,6-5 6-16,-6 6 9 15,11-1 4-15,25-36 1 0,-36 49-8 16,6-3 0-16,6-10 0 16,24-36-14-16,-24 49 5 15,12-4-1-15,0-4 10 0,6 0 0 16,0-5 0-16,6 5 8 0,12-5-4 15,-12-36-4-15,24 54 0 16,12-9-4-16,6 0 7 0,19-4-3 16,-1-10 0-16,12 1 0 15,0-5 0-15,7 0-10 0,-1-4 10 16,-6 4-3-16,6 4 3 16,-5-3-5-16,-1-1 12 15,0 0-11-15,0 0-2 0,1 0 6 16,-1-5 6-16,-12 1-6 15,6-5 0-15,-12 0 7 0,1 0-7 16,-7-4-9-16,-6-1 18 0,0 14-9 16,0-8-10-16,-6 8 12 15,0 4 1-15,1 1-14 0,-1-1 8 16,0 1 14-16,-6 4-11 16,6 0-6-16,0 5 16 0,0 0-19 15,6-1 1-15,-5 1 18 0,5-5-13 16,0 5-3-16,0 4 13 15,6-5-7-15,6 6-7 0,-5-1 13 16,-1 4-6-16,6-3-12 16,-6 3 23-16,6-4-14 15,-6 5-9-15,7-5 19 0,-7 5-2 16,0 4-5-16,0-4-14 0,6-5 6 16,-6-4 16-16,13-1-6 15,-1 1 1-15,0-5-11 0,0 0 1 16,6 0 0-16,-5-4 7 15,-1-1 0-15,6-4 2 0,-12 5 7 16,1 0-4-16,-1-1-5 0,-6 1-3 16,-6 0 3-16,6-1-10 15,-12 1 10-15,6 4 0 0,-5-5-3 16,-1 6 3-16,6-1 5 16,-12-5 1-16,6 5-4 0,0-4-2 15,-6 9 0-15,0-5 0 16,1 0-8-16,5 0 5 0,-12 0 3 15,6-4-4-15,-30-32 4 0,48 54-4 16,-12-13 4-16,0-5 4 16,0-5-4-16,0-8 10 0,7 0-14 15,-1-1-5-15,0-4 15 0,0-4 0 16,0-5 1-16,6-5-7 16,1-4-8-16,11 0-3 15,0 0 16-15,6-4-9 0,6-1 14 16,1 1-4-16,-1 4-6 0,0 4 2 15,6-4-5-15,-5 9-2 16,-1 0-1-16,0 5 2 0,-6-1 4 16,1 1 6-16,-7-5-4 0,-6 0 0 15,0 0-7-15,-6 0 1 16,1 5 4-16,5-10-6 0,-6 5 11 16,12-4-5-16,-6-1-4 15,7 1 4-15,-1 4-4 0,0-5 4 16,0 1 3-16,12-1-3 0,7 1 3 15,-7 4-3-15,6 0 0 16,-6-5 0-16,7 1 2 16,-7-1 3-16,6-4-1 0,0 0 1 15,1 0-2-15,-1 0-3 0,0 5 0 16,7-10 0-16,5 1 0 16,0 4 0-16,-6 0-7 0,7-5 2 15,-7 1-1-15,0 4 0 0,1-9 2 16,5-5 0-16,0 5 4 15,1-4 4-15,-1 4-1 0,6-9-3 16,7 0 0-16,5-10 5 0,0 1-5 16,1-4 7-16,-1 13-11 15,0 0 0-15,1-5 4 16,-1 10 4-16,1-6-13 0,-7 6 15 16,0-1-3-16,1 5-6 0,-7 5-2 15,-12-1 5-15,1 5 0 16,-7 0-6-16,-6 0 6 0,-6 5 2 15,1-1-2-15,-7 5 7 0,0-4-4 16,0-1 3-16,0-4 1 16,1 0 4-16,-1 0-6 0,6-4-5 15,0-1 0-15,0 1 5 16,7-1-1-16,-1-4-1 0,0 5 2 16,-6-1 0-16,-5 1-5 15,-1 4 0-15,-18 0-8 0,-6 0 5 16,-6-5 3-16,-6 10 4 15,-24-5-10-15,18 0 17 0,-18 0-7 16,0 0-7-16,0 0 19 0,0 0-19 16,0 0 12-16,0 0-9 15,0 0-51-15,0 0-130 0,0 0-211 16,0 0-257-16,0 0-127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6:27.3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F60A512-2E60-49E4-8C8D-1B45B0EBF788}" emma:medium="tactile" emma:mode="ink">
          <msink:context xmlns:msink="http://schemas.microsoft.com/ink/2010/main" type="writingRegion" rotatedBoundingBox="19424,1027 32833,358 33085,5416 19676,6085"/>
        </emma:interpretation>
      </emma:emma>
    </inkml:annotationXML>
    <inkml:traceGroup>
      <inkml:annotationXML>
        <emma:emma xmlns:emma="http://www.w3.org/2003/04/emma" version="1.0">
          <emma:interpretation id="{6AD3C014-69DD-4844-9496-A1692CA0D1F4}" emma:medium="tactile" emma:mode="ink">
            <msink:context xmlns:msink="http://schemas.microsoft.com/ink/2010/main" type="paragraph" rotatedBoundingBox="19424,1027 31891,405 31989,2388 19523,3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02D968-1DBE-4FF9-92E3-C0F886F88BFD}" emma:medium="tactile" emma:mode="ink">
              <msink:context xmlns:msink="http://schemas.microsoft.com/ink/2010/main" type="line" rotatedBoundingBox="19424,1027 31891,405 31989,2388 19523,3009">
                <msink:destinationLink direction="with" ref="{997784E9-2014-4267-AA9B-8B4EC91C84E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7D6BEBD-6CA8-47D1-AD9F-0339148DF180}" emma:medium="tactile" emma:mode="ink">
                <msink:context xmlns:msink="http://schemas.microsoft.com/ink/2010/main" type="inkWord" rotatedBoundingBox="19436,1274 21878,1152 21961,2824 19520,29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-10089 621 2775 0,'0'0'58'15,"0"0"61"-15,0 0-43 0,0 0-46 16,0 0-10-16,0 0-34 15,0 0-222-15,0 0-402 0,20 42-272 16</inkml:trace>
          <inkml:trace contextRef="#ctx0" brushRef="#br0" timeOffset="468.7406">-9749 1390 2474 0,'0'0'207'0,"0"0"-86"15,0 0-81-15,0 0-13 16,31-11-8-16,-1-4-26 0,-5 3 16 16,-25 12-27-16,41-7 3 15,-16 10 19-15,-25-3-19 0,36 27 17 16,-36-27 22-16,41 65-14 15,-21-8-10-15,0 0 20 0,-4 0-4 16,-1-3-26-16,0-5 28 16,0-3-14-16,-15-46-15 0,10 46 21 15,-10-46 2-15,0 0 1 0,0 0 122 16,0 0 21-16,0 0-90 16,21-38-34-16,-6-31-6 15,0-26-31-15,6-20 5 16,4-3-12-16,5 12 2 0,-4 26 10 15,-1 15-22-15,6 23 18 16,-1 23 24-16,6 34 13 0,-6 12 25 16,1 30 22-16,4 19 9 0,-4 4 43 15,-6 12-7-15,6 3-45 16,-1 0-42-16,1-11-15 0,-6-12-107 16,0-7-182-16,-4-19-237 15,-21-46-461-15</inkml:trace>
          <inkml:trace contextRef="#ctx0" brushRef="#br0" timeOffset="-406.2334">-11242 2354 2082 0,'20'-53'21'0,"5"0"63"0,-4-16-50 15,9-11-14-15,6-11-11 16,-1-12-22-16,6-19-6 0,5-12 6 16,-6-7 15-16,-4 12 92 15,-1 22 59-15,-9 20 7 0,-11 26-23 16,-5 15-50-16,5 12-49 16,-15 34-24-16,0 0-14 0,0 0 23 15,0 34 3-15,0 19-9 16,0 23-10-16,-5 1-17 15,5 3 17-15,0 0-7 0,5-4-3 16,0-11 13-16,0-12-17 16,1-15 11-16,-6-38 3 0,0 0-7 15,10 42 14-15,-10-42 8 16,0 0-14-16,0 0-5 0,40-72 10 16,-9-27-13-16,-1-16-14 15,-4-7 21-15,-11 12-4 0,0 15 79 16,0 18 24-16,-9 24-44 15,-1 19-40-15,-5 34-13 16,0 0 24-16,0 42-21 0,0 26 14 16,0 28-24-16,5-1 8 15,5 8-6-15,5 3-1 0,5-7 15 16,11-11-18-16,4-12 0 16,1-11-20-16,-6-12-189 0,-30-53-358 15,46 42-514-15</inkml:trace>
          <inkml:trace contextRef="#ctx0" brushRef="#br0" timeOffset="-187.4928">-10049 1204 2605 0,'-20'34'268'15,"15"12"37"-15,5 15-63 0,5 19-112 16,15 7-53-16,1 9-20 16,-1-5-18-16,10 0-31 0,-4-3 3 15,-1-4-98-15,-4-8-182 16,-6-15-267-16,0-11-500 0</inkml:trace>
        </inkml:traceGroup>
        <inkml:traceGroup>
          <inkml:annotationXML>
            <emma:emma xmlns:emma="http://www.w3.org/2003/04/emma" version="1.0">
              <emma:interpretation id="{33FE3766-422F-4155-AC7D-167FAC041920}" emma:medium="tactile" emma:mode="ink">
                <msink:context xmlns:msink="http://schemas.microsoft.com/ink/2010/main" type="inkWord" rotatedBoundingBox="22406,1021 27867,749 27952,2455 22491,27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890.5675">-3617 922 1368 0,'0'34'336'0,"5"4"-43"0,10-7-85 16,-5 7-59-16,10 0-78 16,-4-4-7-16,-6 4-42 0,-10-4-7 15,0 1 15-15,0-35-25 16,-26 42 9-16,-9-8-18 0,-16-7 14 16,0-12-13-16,-5-8 14 0,0-7-30 15,6-11-3-15,9-12-8 16,11-7 4-16,9-1-10 0,16 1-20 15,5 30 37 1,0 0-1-16,26-23 11 0,-1 15-6 16,0 16 21-16,-4 7-12 15,-21-15 31-15,25 42 55 0,-15 8 57 16,-10-9-7-16,-15 9-17 0,-10-4-21 16,-11-1-47-16,-10 1-29 15,1-4-2-15,-6-8-66 0,5-7-263 16,0-19-506-16</inkml:trace>
          <inkml:trace contextRef="#ctx0" brushRef="#br0" timeOffset="-1718.6946">-4019 758 1287 0,'46'-4'143'16,"0"-7"-62"-16,10 7-45 0,-1-4-18 16,1 1-155-16,-10-1-341 15</inkml:trace>
          <inkml:trace contextRef="#ctx0" brushRef="#br0" timeOffset="-2312.4356">-2815 1775 1351 0,'0'46'344'16,"0"-46"44"-16,5 38-130 16,-5-38-129-16,0 0-73 0,0 0-9 15,0 0-36-15,0 0-74 16,0 0-278-16,0 0-470 16</inkml:trace>
          <inkml:trace contextRef="#ctx0" brushRef="#br0" timeOffset="-2515.5527">-2937 1032 61 0,'0'0'14'15,"21"0"14"-15,-21 0-10 16,0 0 30-16,0 0 50 0,0 0 43 16,0 0-9-16,0 0 14 15,0 0-13-15,15 46-5 0,-15-46-9 16,10 46-1 0,-10-46 3-16,5 42 11 0,-5-42-23 15,0 45-13-15,0-45 12 16,-10 50 36-16,10-50 11 0,-15 38-45 15,15-38-49-15,0 0-14 16,0 0-4-16,-26 38 19 0,26-38 36 16,0 0 21-16,-35 19-19 15,35-19-34-15,0 0-12 0,-36-15-4 16,36 15-17-16,-30-34-14 0,9-8 11 16,11 0-22-1,0-8 1-15,5-7 17 0,0-8 12 16,0-7 11-16,0-16-17 15,5-15-21-15,0-7 5 0,-5-1 2 16,-5 16 5-16,4 11 42 16,1 20-10-16,5 10-32 0,0 20-13 15,0 34-10-15,-5-34 0 0,5 34-6 16,0 0-37-16,0 0-211 16,0 0-320-16,0 0-292 0</inkml:trace>
          <inkml:trace contextRef="#ctx0" brushRef="#br0" timeOffset="-3374.8973">-2947 1280 189 0,'0'0'-24'15,"0"0"6"-15,0 0-31 16</inkml:trace>
          <inkml:trace contextRef="#ctx0" brushRef="#br0" timeOffset="-1328.0852">-4618 964 920 0,'15'-54'233'16,"-5"9"58"-16,5 6-98 15,-15 39-119-15,26-22-34 0,-1 14 24 16,6 23-29-16,-6 16 44 15,1 3 26-15,-1 16-23 0,-5-5 21 16,-4 5 0-16,-11-8 5 16,0-4-36-16,-5-38 3 15,-21 38-53-15,-4-11 25 0,-11-8-17 16,-9-12 33-16,-6-3-18 16,0-12-10-16,0-11-10 0,-5 0 5 15,6-4 20-15,-1 1 8 16,0 10 11-16,5 1-13 0,11 7-29 15,4 8-8-15,1 7-24 16,-1 4 13-16,31-15-16 0,-25 42-1 16,10 0-69-16,4 0-267 15,11 0-419-15,11-4-180 16</inkml:trace>
          <inkml:trace contextRef="#ctx0" brushRef="#br0" timeOffset="-1187.4586">-4923 1935 2393 0,'-5'34'348'15,"5"-34"-120"-15,0 0-114 16,0 0-88-16,0 0-216 0,0 0-635 16</inkml:trace>
          <inkml:trace contextRef="#ctx0" brushRef="#br0" timeOffset="1156.2201">-8291 1733 1863 0,'0'0'426'15,"0"0"4"-15,0 0-61 16,0 0-59-16,0 0-18 16,0 0-74-16,0 0-108 0,15-38-58 15,0-11-30-15,-4-9-17 16,4-14 6-16,0-19-16 0,5-16-1 16,1-19 2-16,4 4-8 15,-5 12 2-15,-4 22 10 16,-1 20-14-16,-10 22 3 0,5 12-12 15,-10 34 4-15,0 0 4 16,0 53 26-16,5 12-9 0,0 19-6 16,0 11 17-16,1-11-21 15,9-4 15-15,0-8-11 0,0-7 0 16,6-8 11-16,-1-8-10 16,-20-49 19-16,30 50-14 0,-30-50 14 15,36 38 2-15,-36-38-5 16,41 12 2-16,-16-20-5 0,-25 8-6 15,36-72 5-15,-11-9-16 16,-5-14 7-16,-5-15-7 16,-4 3-7-16,-1 8 22 0,-5 19-8 15,0 19-4-15,-5 12 18 16,0 18-26-16,0 31-12 0,0 0 24 16,0 0-6-16,0 38-6 15,0 19 22-15,5 16-15 0,5 3 1 16,5 0 14-16,11 4-10 15,-1-8 6-15,6 1-6 0,9-8-3 16,-4-8 3-16,10-4-171 16,-11-7-211-16,6-4-326 15,-1-27-397-15</inkml:trace>
          <inkml:trace contextRef="#ctx0" brushRef="#br0" timeOffset="1624.9647">-6909 967 2238 0,'0'0'345'16,"0"-30"-104"-16,0 30-83 0,-5-23-62 15,5 23-52-15,0 0-9 16,0 0 2-16,-10-19-10 0,10 19 0 16,0 0-5-16,0 0 10 15,0 0 2-15,0 0-20 16,0 0-4-16,-21 0-14 0,21 0 4 15,-25 34 0-15,4 8-5 16,6 4 2-16,0 0 3 0,10-4 0 16,0 3 2-16,5-3-2 15,0-7 4-15,0-35-1 0,5 45 2 16,-5-45-5-16,10 38 5 16,-10-38-5-16,0 0 9 0,0 0 0 15,25 4-9-15,1-23 6 16,-1-19-6-16,1-19 0 15,-1-16 5-15,0-10-12 0,-4-13-5 16,-1 16 12-16,-5 16 8 16,-4 14 14-16,-6 16 19 0,0 11-7 15,-5 23-20-15,0 0-14 16,0 0 0-16,0 46-3 0,0 15 8 16,0 3-1-16,0 5-4 15,10 7 3-15,5 0-1 0,5-3 4 16,6-1 1-16,4-19-25 15,1 1-161-15,-31-54-317 0,45 57-538 16</inkml:trace>
          <inkml:trace contextRef="#ctx0" brushRef="#br0" timeOffset="1968.6994">-6094 746 2469 0,'0'0'437'0,"0"0"-41"16,0 0-120-16,0 0-114 0,0 0-66 15,-31-11-48-15,0-5-23 16,6 1-16-16,-1-4-52 0,26 19-54 16,-30-50-20-16,9-3 16 15,11 0-2-15,10-1 17 16,5 5 28-16,5 3 18 0,11 11 18 15,-1 13 22-15,11 22-12 16,10 15-1-16,0 19 19 0,5 23-6 16,0 12 25-16,5 4 40 15,0 3 26-15,0 0-24 0,0-3-19 16,5-5-19-16,-10-10-8 0,0-9-83 16,-5-7-200-16,-15-8-360 15,-26-34-514-15</inkml:trace>
          <inkml:trace contextRef="#ctx0" brushRef="#br0" timeOffset="2140.57">-5639 331 2755 0,'-46'95'491'0,"-5"4"-39"16,0-3-194-16,6 3-135 15,-6-4-65-15,0 0-75 0,0 1-318 16,-15 3-449-16</inkml:trace>
        </inkml:traceGroup>
        <inkml:traceGroup>
          <inkml:annotationXML>
            <emma:emma xmlns:emma="http://www.w3.org/2003/04/emma" version="1.0">
              <emma:interpretation id="{EF079D1C-5869-4435-98D4-8FD86AAE1F93}" emma:medium="tactile" emma:mode="ink">
                <msink:context xmlns:msink="http://schemas.microsoft.com/ink/2010/main" type="inkWord" rotatedBoundingBox="29703,514 31891,405 31989,2388 29801,24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5046.7255">756 769 1404 0,'-10'-11'326'0,"0"-1"70"0,5 5-68 15,5 7-81-15,0 0-26 16,0 0 12-16,5 27-8 0,5-1-3 16,6 8-3-16,9 5 31 0,5-9-100 15,11 4-5-15,5-3-59 16,5 3-14-16,-1-7-28 0,1-4-8 16,-5-8-30-16,-11 4-6 0,-4-8 12 15,-31-11-3-15,25 8-12 0,-25-8-6 16,0 0-60-16,-30-4-71 15,-11-7 29-15,-15-8 13 0,0 0-28 16,1-12 7-16,4-3 36 16,5-8 36-16,5 0 18 0,11 0-3 15,5 0-4-15,9 8 12 0,16 34 7 16,-10-23 5-16,10 23 0 0,0 0 12 16,0 0-5-16,0 0 5 15,15 23 0-15,-4 7-7 0,-11-30 10 16,10 46 5-16,-5-12-8 0,0 1 8 15,-5-35 25-15,-10 38 32 0,10-38-11 16,-21 34-35-16,-9-11-1 16,5-15 1-16,-16-5-12 0,5-6-4 15,6-5 2-15,-6-7-5 16,6-8 9-16,-1-8-12 0,6 5 3 16,0-1 5-16,25 27-5 0,-21-27-4 15,21 27-5-15,0 0 9 16,0 0-3-16,0 0 0 0,-25 31-7 15,4-1 10-15,6 8-5 0,0-3 2 16,5 7 3-16,-10-8 0 16,20-34 4-16,-41 49 2 0,10-14 4 15,-4-12 4-15,4-4 5 0,6-16 39 16,-6-3 46-16,31 0 18 16,-35-22-27-16,35 22-36 0,-31-65 11 15,11-4-12-15,5-11-36 16,5-23-16-16,5-19-6 0,10-7 6 15,0-4-6-15,0 14-7 16,-5 13-78-16,0 14-133 0,0 16-90 16,-10 27-75-16,0 7-177 0,10 42-225 15,0 0-117-15</inkml:trace>
          <inkml:trace contextRef="#ctx0" brushRef="#br0" timeOffset="-4890.4596">167-69 1808 0,'0'0'377'0,"41"-38"35"15,-11 15-108-15,1 12-81 0,4 7-70 16,11 12-56-16,0 11-49 0,0 7-20 16,-11 9-16-16,-10 6-70 15,-9 5-158-15,-6 4-198 0,-20 3-193 16,-11 0-137-16</inkml:trace>
          <inkml:trace contextRef="#ctx0" brushRef="#br0" timeOffset="-4496.8664">-752 186 1998 0,'0'0'389'15,"0"0"-8"-15,-5 46-89 16,5 19-89-16,10 15-56 0,0 8-39 16,15 11 14-16,6 3-30 0,4 9-6 15,16 7-5-15,0 0-36 16,5 0-13-16,-5 0-11 0,-6 0-11 16,-4-11-8-16,-16-12 2 0,-9-11 6 15,-16-8 6-15,-21-18-8 16,-19-13-1-16,-16-14-5 15,-5-12-2-15,-10-19 0 0,0-15 0 16,0-16 3-16,-1-18-7 0,11-16 15 16,6-15-11-16,9-12-3 15,15 1 0-15,11-1 5 0,15 9 2 16,10 6-9-16,5 13-3 0,5 7-22 16,6 15-159-16,-21 42-179 15,20-46-327-15,-20 46-413 0</inkml:trace>
        </inkml:traceGroup>
      </inkml:traceGroup>
    </inkml:traceGroup>
    <inkml:traceGroup>
      <inkml:annotationXML>
        <emma:emma xmlns:emma="http://www.w3.org/2003/04/emma" version="1.0">
          <emma:interpretation id="{20F4AF83-B59D-403F-86E8-8D92A1877AAE}" emma:medium="tactile" emma:mode="ink">
            <msink:context xmlns:msink="http://schemas.microsoft.com/ink/2010/main" type="paragraph" rotatedBoundingBox="24471,4093 32998,3668 33085,5417 24558,58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434B93-936D-42DD-89B8-1D082C9E376B}" emma:medium="tactile" emma:mode="ink">
              <msink:context xmlns:msink="http://schemas.microsoft.com/ink/2010/main" type="line" rotatedBoundingBox="24471,4093 32998,3668 33085,5417 24558,5841"/>
            </emma:interpretation>
          </emma:emma>
        </inkml:annotationXML>
        <inkml:traceGroup>
          <inkml:annotationXML>
            <emma:emma xmlns:emma="http://www.w3.org/2003/04/emma" version="1.0">
              <emma:interpretation id="{BF340E78-F913-4735-B9CE-645066E5293D}" emma:medium="tactile" emma:mode="ink">
                <msink:context xmlns:msink="http://schemas.microsoft.com/ink/2010/main" type="inkWord" rotatedBoundingBox="24443,4196 29927,3801 30051,5525 24567,592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9126.4888">-1743 3631 2217 0,'15'49'6'15,"-15"1"33"-15,0 3 42 16,0 4-24-16,-10 8 2 0,0 0 11 16,0-1 61-16,-10-3-27 15,-16-3-38-15,-5-9-44 0,-4-3-9 16,-16-12-19-16,0-3-17 0,0-12 12 15,0-8-10-15,10-7-14 16,0-16-18-16,16-3 21 0,-1-4 29 16,36 19 3-1,-25-19-3-15,25 19-4 0,0 0-9 16,0 0-3-16,0 0 14 0,0 0-8 16,0 0 17-16,10 53 2 15,5 12-19-15,0 4 30 0,-5 7 77 16,-4 0 41-16,-17 0-16 15,-4 1-1-15,-15-1-12 0,-11-8-18 16,-10-10 16-16,-10-9 1 16,0-18-16-16,0-16-25 0,5-19-15 15,1-15-11-15,9-23-19 16,10-23-8-16,11-22-11 16,0-12-12-16,19-4 2 0,6 0-4 15,16 11-15-15,4 9-43 16,5 10-78-16,1 12-166 0,4 12-268 15,6 11-217-15</inkml:trace>
          <inkml:trace contextRef="#ctx0" brushRef="#br0" timeOffset="28610.8533">-813 3905 427 0,'0'0'169'0,"0"0"74"16,0 0 33-16,0 0-48 0,0 0-102 16,0 0-25-16,0 0-8 0,0 0-48 15,0 0-31-15,0 0 91 16,0 0 13-16,0 0-37 0,0 0 33 16,0 0-26-16,20 34-46 15,-20-34 0-15,10 50-1 0,-5-12 16 16,-5-38-8-16,-25 49-11 15,25-49-28-15,-41 46-10 0,11-19 20 16,30-27-8-16,-41 15-21 16,41-15-4-16,0 0-25 0,0 0-18 15,-20-57-48-15,20 4 10 0,15-1 24 16,5 5 58-16,6 3-6 16,4 4 13-16,-4 4-1 0,-26 38 15 15,25-34 29-15,-25 34 66 0,0 0-42 16,0 0-49-16,0 0-5 15,-41 23 0-15,-9 15 8 0,4 4 11 16,0 7-18-16,11 1-9 16,4-1 13-16,6-7 16 15,25-42-36-15,-15 53-1 0,15-53 18 16,-6 50-2-16,6-50-4 0,11 42 2 16,-11-42 11-16,0 0 2 15,25 19-26-15,-25-19 0 0,30 0 7 16,-30 0 13-16,0 0-10 0,0 0 52 15,0 0 61-15,0 0 2 16,0 0-21-16,0 0-58 0,0 0 16 16,0 0 58-16,-50 46 42 0,-6 3-10 15,-5 8-25-15,5 8-36 16,0 0-31-16,-10 3-26 16,5 5-19-16,5-1 4 0,0-7-10 15,0-4-125-15,6-4-217 0,-6-11-370 16,5-12-349-16</inkml:trace>
          <inkml:trace contextRef="#ctx0" brushRef="#br0" timeOffset="30454.5765">-5832 3989 1752 0,'45'15'246'16,"-4"19"-8"-16,-5 12 97 15,-1 7-16-15,-4 12-88 0,-11 11 20 16,-10 4-15-16,-20 12-46 15,-20 3-40-15,-16 4-59 0,-10 4-48 16,-10-8-17-16,0-7-13 16,0-20 2-16,5-14-11 15,10-16-25-15,10-15-138 16,6-16-99-16,35-7-80 0,-41-7-170 16,41 7-265-16,-30-46-174 15</inkml:trace>
          <inkml:trace contextRef="#ctx0" brushRef="#br0" timeOffset="30173.3105">-5080 3532 1939 0,'35'-19'52'0,"-35"19"-13"15,41 3 26-15,-6 13-2 0,-35-16-37 16,41 45 29-16,-16 5 0 16,-9 3-19-16,-16 12-17 0,-21 11-155 15,-14 8-344-15,-16 4-287 16</inkml:trace>
          <inkml:trace contextRef="#ctx0" brushRef="#br0" timeOffset="29970.1894">-4496 3985 1837 0,'0'0'156'0,"-21"57"109"0,6-4-6 16,0 8 4-16,-10 4-71 16,-6 4-62-16,-20 3-57 0,-5 1-30 15,-10-9-32-15,5-3-3 16,0-11 10-16,0-16-2 0,16-11-24 16,4-15-25-16,11-12-39 15,30 4-45-15,-21-54-7 0,16 1 52 16,15 4 31-16,6 3 21 15,-16 46 3-15,0 0 5 0,40-42 20 16,-9 23-14 0,-31 19 31-16,25 19 56 0,-25-19 37 15,15 61-28-15,-25 4-33 16,-5 7-20-16,-15 4-19 0,-16 0-9 16,-10 1-67-16,-5-13-104 15,0-10-121-15,0-20-258 0,10-23-295 16</inkml:trace>
          <inkml:trace contextRef="#ctx0" brushRef="#br0" timeOffset="29613.8251">-3419 4187 2278 0,'0'0'34'15,"10"38"-19"-15,-10-38-21 16,0 0 13-16,25 46 21 0,-25-46-51 16,36 26 11-16,-11-14-12 15,6-16-36-15,-31 4-71 16,35-34 7-16,-4-12 1 0,-11-11 1 15,-5 0 73-15,-5-8 16 16,-10 12 116-16,-5 7 114 16,5 46-58-16,0 0-62 0,-35-19 10 15,-6 38 52-15,-5 27 56 16,-4 30 11-16,-1 8-5 0,-5 15-28 16,0 7-50-16,0 1-20 15,-5 0 20-15,0-4-4 0,0-12-5 16,0-11-11-16,6-15-14 15,-6-16-15-15,15-14-6 0,0-20-19 16,11-19-11-16,-1-23-17 16,11-26-6-16,-1-23-7 15,11-19-2-15,15-12-6 16,10 0-12-16,10 4-4 0,6 4-13 16,4 12-27-16,1 7-91 15,-1 19-123-15,-4 11-206 0,-26 50-238 16,30-49-235-16</inkml:trace>
        </inkml:traceGroup>
        <inkml:traceGroup>
          <inkml:annotationXML>
            <emma:emma xmlns:emma="http://www.w3.org/2003/04/emma" version="1.0">
              <emma:interpretation id="{1CAD4262-3875-44DD-8120-52654DCAE6E0}" emma:medium="tactile" emma:mode="ink">
                <msink:context xmlns:msink="http://schemas.microsoft.com/ink/2010/main" type="inkWord" rotatedBoundingBox="30322,3802 32998,3668 33083,5388 30407,5522"/>
              </emma:interpretation>
              <emma:one-of disjunction-type="recognition" id="oneOf4">
                <emma:interpretation id="interp4" emma:lang="" emma:confidence="0.5">
                  <emma:literal>s,</emma:literal>
                </emma:interpretation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I';</emma:literal>
                </emma:interpretation>
                <emma:interpretation id="interp7" emma:lang="" emma:confidence="0">
                  <emma:literal>'s,</emma:literal>
                </emma:interpretation>
                <emma:interpretation id="interp8" emma:lang="" emma:confidence="0">
                  <emma:literal>'s</emma:literal>
                </emma:interpretation>
              </emma:one-of>
            </emma:emma>
          </inkml:annotationXML>
          <inkml:trace contextRef="#ctx0" brushRef="#br0" timeOffset="32188.9028">1447 3631 2948 0,'0'0'15'0,"0"0"-6"15,0 0-9-15,0 0-42 0,-30 7-254 16,-1 1-411-16,-9 3-174 16</inkml:trace>
          <inkml:trace contextRef="#ctx0" brushRef="#br0" timeOffset="32032.6296">1757 4625 1897 0,'36'-15'264'0,"4"3"108"0,1 5-57 16,-10-1-97-16,-6 8-82 0,0 8-34 15,-25-8-7-15,26 19-1 0,-26-19 20 16,20 34-22-16,-20-34-36 0,5 46-27 15,-10-12-7-15,-10-3-106 16,15-31-169-16,-31 34-205 0,-4-11-339 16,-6-16-179-16</inkml:trace>
          <inkml:trace contextRef="#ctx0" brushRef="#br0" timeOffset="31782.6644">2087 4122 641 0,'0'0'195'0,"31"19"20"0,-31-19 66 15,20 12-49-15,-20-12 17 16,0 0-2-16,0 0 82 15,0 0 11-15,0 0-35 0,0 0-81 16,0 0-67-16,0 0-74 0,0 0-53 16,0 0-30-16,0-31-56 15,0 4-50-15,-5-7-43 0,10 0-9 16,5 3 27-16,1 1 33 0,4-1 9 16,-15 31-21-16,15-34 18 0,-15 34 19 15,25-27 35-15,-25 27 21 16,26-15 9-16,-26 15-13 0,25 8 24 15,-25-8 6-15,0 0-14 0,10 49 1 16,-5-7 31-16,-10 4 96 16,0-4-4-16,-10 0 3 0,-5 0-34 15,-1 3-45-15,-14-6-34 16,-1-5 18-16,1-4-24 0,-6-7 0 16,6-11-3-16,-1-9-3 0,6-3-32 15,-1-11-31-15,6-12-43 0,25 23 2 16,-31-49 4-16,11-1 50 15,5 8 14-15,4 4 25 0,1 8-4 16,10 30 10-16,0 0-9 0,0 0 21 16,0 0-8-16,0 0-7 0,0 0 21 15,0 0-14-15,-25 53 20 0,10-4 7 16,10 1-23-16,-1-8 15 16,1-4 5-16,0-8-16 15,5-30 12-15,0 35-12 0,0-35 30 16,0 23 74-16,0-23 12 0,0 0-46 15,0 0-23-15,-25-4-43 0,10-8 2 16,15 12-44-16,-31-45-2 0,6 3 7 16,4 4 4-16,1 3 25 15,20 35 0-15,-15-38 3 0,15 38 10 16,0 0 4-16,0 0 19 0,-20-26-11 16,20 26-14-16,-21 0 82 0,21 0 21 15,-20 42-20-15,-5 3-25 16,4 1-26-16,1 0-4 0,-5 3-17 15,-6 5-20-15,1-5 12 16,-1 1-5-16,-4-5-13 0,-6-3-158 16,-5 0-173-16,-10-8-266 0,5-11-199 15</inkml:trace>
          <inkml:trace contextRef="#ctx0" brushRef="#br0" timeOffset="27876.4987">-188 4046 1090 0,'0'0'62'0,"0"0"52"16,0 0-46-16,0 0 22 0,0 0-53 15,0 0-14-15,30 27 53 16,-30-27 12-16,36 45-4 15,-11-7-12-15,-25-38 20 0,15 46-6 16,-10-15 53-16,-5-31 44 0,-10 42-68 16,10-42-48-16,-35 30-25 15,-1-7-29-15,1-19 6 0,4-8-14 16,-5-11 17-16,11-8-3 0,25 23-7 16,-41-50-17-16,16 1 5 15,5 3-53-15,4 4-53 0,6 8-67 16,10 34-151-16,0-42-99 0,0 42-20 15,0 0-24-15</inkml:trace>
          <inkml:trace contextRef="#ctx0" brushRef="#br0" timeOffset="27157.7686">274 3730 727 0,'0'0'72'0,"0"0"10"0,0 0-34 16,0 0-6-16,0 0-20 16,0 0-16-16,0 0-3 0,0 0-33 15,0 0 36-15,0 0-14 16,0 0-1-16,0 0 9 15,0 0 12-15,0 0-9 0,0 0 9 16,0 0-6-16,0 0 19 16,0 0 15-16,0 0 1 0,0 0-26 15,0 0-1-15,0 0 19 16,0 0-41-16,0 0 3 0,0 0 11 16,0 0-3-16,0 0 0 0,0 0 1 15,0 0 62-15,0 45 6 16,5 1 13-16,5 0 1 0,5 3-22 15,1 1-37-15,-1 3-12 16,5-15 2-16,6 0 29 16,-11-11-39-16,-15-27 11 0,0 0 0 15,25 34-21-15,-25-34 33 0,0 0 51 16,0 0 3-16,10 27 49 16,-10-27 7-16,0 0-17 0,0 0-50 15,0 0-46-15,0 0-4 0,-25 12-13 16,5-5-6-16,-1-3-4 15,1 4 4-15,0-1-2 0,20-7-23 16,-26 8 25-16,26-8 2 16,-20 11-6-16,20-11-11 0,-20 19 37 15,20-19-5-15,-21 27-10 0,6 0 17 16,0-1 12 0,5-3 36-16,-6 8 15 0,1-5-14 15,0 1-45-15,0 0 5 0,-1-4-25 16,-4-1 0-16,0 5 11 15,0-4-18-15,-6 0-5 0,1-4-4 16,-6 0-78-16,1-4-135 0,-1-3-186 16,1-9-203-16,4-6-53 15</inkml:trace>
          <inkml:trace contextRef="#ctx0" brushRef="#br0" timeOffset="27548.3832">731 3173 1352 0,'15'-22'199'16,"-15"22"67"-16,0 0-87 0,0 0-105 15,0 0-53-15,0 0 13 16,-15 30-13-16,0 12 35 0,-5 4 14 15,-11 3-27-15,1 1-2 0,4-5-5 16,-4-3-15-16,-6-4-1 0,1-7-4 16,-1-1-2-16,6-11-23 15,30-19-4-15,-36 8-46 16,36-8-25-16,-31-11-34 0,31 11 21 16,-30-46 44-16,15 8 44 0,15 38 9 15,-10-42 33-15,-1 11-16 16,11 31 6-16,0 0 2 0,0 0-25 15,0 0 0-15,0 0 5 0,0 0-5 16,0 0 16-16,-30 8-7 16,30-8-5-16,0 0 0 0,-31 50-84 15,6-12-329-15,25-38-150 0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6:53.06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97784E9-2014-4267-AA9B-8B4EC91C84EF}" emma:medium="tactile" emma:mode="ink">
          <msink:context xmlns:msink="http://schemas.microsoft.com/ink/2010/main" type="inkDrawing" rotatedBoundingBox="19528,3576 31806,2174 31889,2893 19610,4295" semanticType="underline" shapeName="Other">
            <msink:sourceLink direction="with" ref="{0102D968-1DBE-4FF9-92E3-C0F886F88BFD}"/>
          </msink:context>
        </emma:interpretation>
      </emma:emma>
    </inkml:annotationXML>
    <inkml:trace contextRef="#ctx0" brushRef="#br0">0 1635 613 0,'35'-8'70'0,"1"-3"3"16,10-4 77-16,-1 7-29 15,6-3-71-15,10 3 11 16,0-7-22-16,15 0-39 0,6-4 9 15,9 0 16-15,16-4-40 16,15-8-18-16,20 1 60 0,20-12 12 16,21-4 73-16,26-7-46 15,9-8-73-15,16 0 51 0,5-4-44 16,4-3 66-16,11-1-38 16,5 0-10-16,11 1 40 0,-1-1-65 15,-5 1 28-15,0 3-5 16,-10 4 12-16,5 8-5 15,11-1-28-15,-1 8 7 0,-10 5 32 16,0 2-62-16,-5 5 55 16,-5 0-32-16,0 3 18 15,-5 9-1-15,-6 3-8 0,-9-4-29 16,-16 4 9-16,-4 0 16 16,-11 7-16-16,-5 1 29 0,-10 3 7 15,0 0-41-15,-6-3 4 16,6 3-2-16,-10-3 23 0,0 3-13 15,-6-3 18-15,-4 3-29 16,-6-3 6-16,1 3 14 16,-6 4-13-16,1 1 36 0,-6 3-57 15,0 0 37-15,-10 11 10 16,-4-3-44-16,-6 7 28 0,-16-7 11 16,-9 3-33-16,-11 4 32 15,-20 0-23-15,-10-3 16 0,-5-1 20 16,-10 1-13-16,5-1-17 15,0-7 18-15,-1 4 24 0,6-5-47 16,0-3-4-16,5 8 59 0,0-4-1 16,-5 0-8-16,-5 7-17 15,0-7 11-15,-6 4-25 0,-4-1 7 16,-6-3 14-16,1 0 0 16,0 3-2-16,-1 1 23 0,1-4-19 15,-1 0 2-15,11-1 1 16,-5 5-17-16,4 0 2 0,-4-1-11 15,-5-7 3-15,-1 8 1 0,-9 0 2 16,-1-1-3-16,-25-7 5 0,25 4-12 16,-25-4 4-16,0 0-14 0,0 0 28 15,0 0-3-15,0 0-11 16,0 0 7-16,0 0-41 0,0 0-188 16,0 0-257-16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7:56.85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169BB9-7BF9-42D2-A316-1FBFBFBBEC5B}" emma:medium="tactile" emma:mode="ink">
          <msink:context xmlns:msink="http://schemas.microsoft.com/ink/2010/main" type="inkDrawing" rotatedBoundingBox="3699,13440 4678,10810 6820,11607 5841,14237" hotPoints="6357,12577 5109,13824 3861,12577 5109,11329" semanticType="enclosure" shapeName="Circle"/>
        </emma:interpretation>
      </emma:emma>
    </inkml:annotationXML>
    <inkml:trace contextRef="#ctx0" brushRef="#br0">2172 725 99 0,'0'0'12'0,"0"0"-7"16,0 0 8-16,0 0-1 16,0 0 13-16,0 0-1 0,0 0 29 15,0 0-2-15,0 0 5 16,0 0 15-16,0 0 11 16,0 0 17-16,0 0-40 0,0 0 41 15,0 0 2-15,0 0 33 16,0 0 9-16,0 0 20 0,-5-31 18 15,5 31-47-15,0 0-21 0,0 0-27 16,0 0-43-16,0 0 14 16,-11-30-62-16,11 30-1 0,-15-31 14 15,15 31 12-15,-20-42-21 16,5 12 18-16,15 30 75 0,-26-42-45 16,6 12-9-16,20 30-5 15,-26-39-17-15,-4 9 0 0,30 30-2 16,-30-34-18-16,30 34 15 15,-31-31 19-15,11 4-24 0,20 27-17 16,0 0 13-16,-26-34 6 16,26 34-5-16,0 0-4 0,-30-34 6 15,30 34 16-15,0 0-5 16,-31-38-17-16,31 38 28 0,0 0 17 16,-25-38-30-16,25 38 14 0,0 0-2 15,-31-31 23-15,31 31-15 16,0 0-22-16,-40-26 0 0,40 26 4 15,-26-27-6-15,26 27-19 16,-40-31 8-16,40 31 2 16,-31-19 13-16,31 19-21 0,-35-15 3 15,35 15 8-15,-31-15 17 0,31 15-3 16,-35-12-23-16,35 12 12 16,-36-3 10-16,36 3-13 0,-40-8-8 15,40 8 3-15,-36 0 15 16,11 11-15-16,25-11 0 0,-41 4-15 15,41-4 8-15,-46 4 16 0,16-4-7 16,30 0-5-16,-41 0 0 16,11 8 11-16,30-8-4 0,-36 7-2 15,36-7-8-15,-41 4 18 16,11 4-4-16,5-8-17 16,25 0 2-16,-41 4-7 0,41-4 20 15,-36 3-2-15,36-3 2 16,-30 12 7-16,30-12-26 0,0 0 8 15,-36 15 8-15,36-15 6 0,-30 19-15 16,30-19-7-16,-36 19 16 16,36-19 5-16,-35 15-19 0,35-15 0 15,-36 19 11-15,6 0 4 16,4-11 2-16,26-8 1 0,-30 19-21 16,-1-4 11-16,31-15 11 15,-25 19 3-15,25-19-18 0,-31 23-5 16,6 0 5-16,25-23 15 15,-25 19-8-15,25-19 0 0,-26 27-17 16,26-27 17-16,-25 30 12 16,25-30-12-16,-21 31-10 0,-9-5-2 15,30-26 7-15,-30 35 24 0,4-12-13 16,1 0-13-16,4-1 7 16,1 1 12-16,0-4-8 0,5-3-7 15,15-16-7-15,-31 22 6 16,11 1 10-16,20-23 1 0,-16 23-21 15,16-23-4-15,-20 23 23 16,20-23 0-16,-15 27-11 16,0-1-7-16,5 1 28 0,-6 0-15 15,6 7-11-15,-5 0 27 0,5 1-29 16,0-1 27-16,-1 4-14 16,-4 8-15-16,5-1 15 0,0 5-3 15,-5-4 3-15,10-1 4 0,-6-3-4 16,1 4-10-16,5-8 22 15,-5 4-12-15,5-8-12 0,0 1 12 16,5-5 2-16,-5 4-16 16,0 1 6-16,0-1 12 15,5 0-4-15,-6 4 0 0,6-3 0 16,0 3 0-16,0 0-7 0,0-4 13 16,0 0 1-16,0 1-7 15,6-1 0-15,-6-4-4 0,0-30 10 16,5 50-11-16,5-12-1 0,-5-4 6 15,-5-34 0-15,10 42-5 16,0-4 5-16,-10-38-10 0,21 42 13 16,-16-7-11-16,10-5 10 15,-15-30-14-15,15 38 7 0,-15-38 21 16,31 42-20-16,-16-11-5 0,-15-31-6 16,30 34 24-16,-4-4 5 15,4-3-14-15,-4 0-12 16,4-5 19-16,1 1 3 0,-6 0-20 15,5 0 5-15,1 0 5 0,4-4 5 16,-9 0-3-16,4-4-11 16,-4 0 16-16,-1-7-11 0,-25-8 4 15,36 15-3-15,-16 1 18 0,-20-16-21 16,36 11-5-16,-16-3 14 16,-20-8-10-16,25 11 14 0,1-3-16 15,-26-8 25-15,30 11-27 0,-4 1 4 16,-1-5 13-16,0-3-9 15,-4-4 13-15,4 0-10 16,-5 0-4-16,6 0 15 0,-1 0 7 16,-25 0-27-16,31-8 9 15,-6 1 8-15,-25 7-18 0,31-12 4 16,-1 1 9-16,-10-4-3 0,-20 15 16 16,31-16-26-16,-6 1-3 15,1 0 25-15,-1 0-16 0,0 3 0 16,11-3 4-16,-6 4-3 0,-9-1 7 15,4-3-10-15,1 3 23 16,-1-7-26-16,0 8 9 0,1-4 5 16,-1 0-16-16,1 3 16 0,-6 1-14 15,5-5 24-15,-25 16-12 16,31-19-13-16,-6 4 22 16,1 0-18-16,-1 0 13 0,-5-4-19 15,6 3 28-15,-1-3-16 0,1 4-8 16,-6-4 13-16,5 4-17 15,-25 15 17-15,31-19 0 0,-11 7-15 16,-20 12 14-16,31-15-4 0,-31 15 0 16,15-15 11-16,-15 15-20 15,0 0 29-15,25-23-16 0,-25 23-11 16,31-31 13-16,-6 9-14 16,0-5 13-16,-25 27-13 15,26-34 8-15,-1 7 10 0,-25 27-21 16,31-27 11-16,-11 4 5 0,-20 23-11 15,31-19 22-15,-31 19-24 16,20-22 8-16,-20 22 4 0,0 0-11 16,25-27 25-16,-25 27-25 0,26-27 4 15,-26 27 3-15,25-34-6 16,-25 34 24-16,20-38-28 0,-20 38 6 16,21-34 14-16,-21 34-10 0,10-31 15 15,-10 31-23-15,10-34 16 16,-10 34-2-16,10-35-15 0,-10 35 18 15,5-34-17-15,-5 34 8 0,15-38 9 16,-15 8-14-16,6 7 17 16,-1 0-17-16,0 0 1 15,-5 23 16-15,0-27-12 0,0 27-8 16,0-23 27-16,0 23-19 0,0 0 0 16,-5-22 12-16,5 22-20 15,0 0 18-15,0-27-10 0,0 27-7 16,-5-27 14-16,5 27-2 15,-6-26-15-15,-4 3 24 0,10 23-8 16,-5-27-13-16,5 27 10 0,0 0-7 16,-10-34-8-16,5 11 33 15,5 23-32-15,-5-23 4 16,5 23 25-16,0 0-26 0,-5-38 8 16,5 38 8-16,-5-38-20 0,5 38 27 15,-5-31-22-15,5 31-1 16,-5-38 25-16,5 12-30 0,0 26 13 15,-11-38 8-15,6-1-18 0,-5 5 17 16,5 4 0-16,-10-5-1 16,10 1 2-16,-5 4-19 0,10 30 7 15,-16-35 18-15,16 35-28 0,-10-30 29 16,10 30-15-16,0 0-14 16,0 0 25-16,-10-31-9 15,10 31-2-15,0 0 0 0,0 0 0 16,0 0 7-16,0 0-7 15,0 0 0-15,0 0 27 0,0 0-24 16,0 0 11-16,0 0 0 0,-15-30-20 16,15 30 10-16,0 0 0 15,0 0-17-15,0 0 30 0,0 0-28 16,0 0 11-16,0 0 5 0,-10-31-5 16,10 31 0-16,0 0 0 15,0 0-7-15,0 0-154 0,0 0-251 16,0 0-246-16,-10-26-104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18.15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A9F2F95-52F0-430C-881A-6BF9011E9916}" emma:medium="tactile" emma:mode="ink">
          <msink:context xmlns:msink="http://schemas.microsoft.com/ink/2010/main" type="inkDrawing" rotatedBoundingBox="18559,6617 20409,6647 20408,6690 18558,6660" shapeName="Other"/>
        </emma:interpretation>
      </emma:emma>
    </inkml:annotationXML>
    <inkml:trace contextRef="#ctx0" brushRef="#br0">28 30 370 0,'-31'-15'109'16,"31"15"74"-16,0 0 1 0,0 0 63 16,0 0-22-16,0 0-104 15,0 0-64-15,0 0-11 16,0 0 31-16,0 0 14 0,0 0 65 15,31-15 32-15,15 11 6 16,9 8-14-16,27 4-13 16,14-5-8-16,11 5-12 0,20 0-44 15,10 3-38-15,10 0-20 16,11-7-23-16,-11-4-8 0,-5-4-7 16,-15 1 3-16,-15-1-15 15,-15 0 14-15,-21 0-6 16,-15 4-10-16,-20-4 7 0,-11 4 0 15,-30 0 0-15,31 0-3 16,-31 0 0-16,0 0-5 16,0 0-58-16,0 0-107 0,0 0-132 15,0 0-154-15,0 0-246 16,0 0 9-16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8:12.211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241 247 485 0,'-30'19'74'16,"30"-19"-11"-16,-31 34-37 16,6 12-19-16,10-1 30 15,5 9-12-15,5 3 52 0,5 0 14 16,0-4-39-16,10 1-44 15,5-5 13-15,-5-7 19 0,10-4 4 16,1-7-9-16,-21-31-1 16,30 26 19-16,-4-10 0 0,9-16-31 15,-4-12 29-15,-1-11-56 16,1-11 5-16,-1-15 28 0,1-12-38 16,-6-12-10-1,0-11-21-15,-9 1-47 0,-1-13-31 16,-10 9 52-16,-10 3 28 15,0 15 20-15,-10 16 35 0,-1 15 27 16,16 38-32-16,-35-23 9 16,-1 27-28-16,-4 22 26 0,-1 20-27 15,-5 15 9-15,1 12 9 16,-1 7-9-16,5 11-9 0,11 0 17 16,-1-3 22-16,11-8-18 15,5-8 18-15,10-7-11 16,5-11 30-16,5-9-23 15,10-7 45-15,5-11 0 0,16-16 6 16,-1-11-32-16,16-15-36 16,0-11-3-16,0-20 6 0,0-11 10 15,-1-12-2-15,-4-7-39 16,-10-8 35-16,-6-7-7 0,-5-1-22 16,-14 1-3-16,-6 18 5 15,-5 9 5-15,-10 18 35 0,10 46-21 16,-41-34 13-16,-5 26 30 15,-5 23-21-15,-4 16-40 0,-6 18 58 16,0 12-11-16,5 8-23 16,5 7 43-16,5 4-12 15,11-4-4-15,4-3-13 16,11-9-16-16,10-10 35 0,5-5 29 16,10-7-2-16,10-8 9 15,10-11-46-15,11-11 18 0,10-16-21 16,4-11-13-16,1-12-21 15,0-19 0-15,0-7 10 0,-5-12-10 16,-6-3 0-16,-9-9-4 16,-1-6 4-16,-15 3 0 0,-10 7 14 15,1 12 41-15,-6 12 11 16,0 11-37-16,0 38-29 0,0 0-47 16,0 0-178-1,0 0-247-15,-41-8-172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8:14.914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224 377 270 0,'0'0'48'0,"0"0"-4"15,0 0 1-15,0 0-7 0,0 0 44 16,0 0 30-16,0 0-38 16,0 0-12-16,0 0-28 15,0 0-7-15,-31-15-24 0,31 15 1 16,-25 38 7-16,10 11-17 15,4 9-9-15,1 3 33 16,5 3-5-16,0 1-25 0,5 0-9 16,-5 3 21-16,10-7 3 15,0-3 29-15,0-5-12 0,11-7-31 16,-6-8 17-16,0-8 35 16,-10-30 65-16,30 31 41 0,1-12-46 15,-1-19-25-15,1-12-21 16,-1-7-46-16,-9-11-9 0,4-8 17 15,-5-16 7-15,-4-3 7 16,-11-15-46-16,-5-12-18 0,-5-11 25 16,-6-4 17-1,-9-16-17-15,-10 5-3 0,4 7 21 16,-4 8-41-16,-6 19 49 16,6 18-7-16,30 58-19 0,-36-41 28 15,6 33-41-15,30 8 13 16,-41 61-16-16,16 15 29 0,-1 12-15 15,11 3 10-15,0 1 6 16,5-1 0-16,-1 0-9 0,6-7 3 16,0-4-12-16,5-11 12 15,0-8-18-15,5-12 36 0,0-11-18 16,-5-38-14-16,16 39 71 16,-16-39-68-16,35 11 27 15,-35-11 25-15,41-19-46 0,-1-12 30 16,1-18-23-16,-10-12 12 15,-6-11 3-15,0-16 8 0,-9-7-25 16,-6-4 0-16,-10 7 23 16,-5 8-19-16,-5 20-20 15,-1 14 37-15,11 50-28 0,-30-42 1 16,30 42-3-16,-41 0 17 16,11 19-1-16,-1 23-36 0,11 11 52 15,0 20-45-15,4 3 22 16,6 0-12-16,5 0 12 15,5-3 24-15,0-8-43 0,10-4 26 16,1-8-21-16,4-7 20 16,0-8-1-16,-15-38-48 0,36 38-258 15,-11-12-225-15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7:59.46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C9100C6-0BFF-4723-90F7-DB2B580D2729}" emma:medium="tactile" emma:mode="ink">
          <msink:context xmlns:msink="http://schemas.microsoft.com/ink/2010/main" type="writingRegion" rotatedBoundingBox="314,9994 2446,6257 4090,7195 1959,10932"/>
        </emma:interpretation>
      </emma:emma>
    </inkml:annotationXML>
    <inkml:traceGroup>
      <inkml:annotationXML>
        <emma:emma xmlns:emma="http://www.w3.org/2003/04/emma" version="1.0">
          <emma:interpretation id="{F7D9603C-27D9-4C0B-ADFF-D69A8A605A31}" emma:medium="tactile" emma:mode="ink">
            <msink:context xmlns:msink="http://schemas.microsoft.com/ink/2010/main" type="paragraph" rotatedBoundingBox="314,9994 2446,6257 4090,7195 1959,10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B01DE5-7132-41A0-B150-8DA26B5D50E8}" emma:medium="tactile" emma:mode="ink">
              <msink:context xmlns:msink="http://schemas.microsoft.com/ink/2010/main" type="line" rotatedBoundingBox="314,9994 2446,6257 4090,7195 1959,10932"/>
            </emma:interpretation>
          </emma:emma>
        </inkml:annotationXML>
        <inkml:traceGroup>
          <inkml:annotationXML>
            <emma:emma xmlns:emma="http://www.w3.org/2003/04/emma" version="1.0">
              <emma:interpretation id="{DEA1A5B7-BDB4-4B8D-A9C4-300998225E9F}" emma:medium="tactile" emma:mode="ink">
                <msink:context xmlns:msink="http://schemas.microsoft.com/ink/2010/main" type="inkWord" rotatedBoundingBox="682,10204 1369,9000 2522,9657 1835,108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-5731 6099 505 0,'0'0'121'0,"0"0"35"16,0 0 2-16,0 0 12 15,0 0 14-15,0 0-4 0,0 0-70 16,0 0-3-16,10-30-54 15,1-5-24-15,-1-3-24 0,0 0 13 16,5-11-7-16,-5-8-2 16,1-8 14-16,-1-4-40 15,5 4-6-15,-10 8 53 0,10 15-37 16,-15 8 7-16,0 34 27 16,10-30 15-16,-10 30-34 15,0 0 1-15,0 0 16 0,0 0-33 16,0 0 5-16,0 0-6 15,0 0 15-15,0 0 2 0,16 49 14 16,-1 4-18-16,0 8 43 16,-5 4-4-16,11 0-22 0,-16-4 14 15,5 4-35-15,-5-12 19 16,10-7-9-16,-5-8-36 0,-10-38 38 16,0 34-26-16,0-34 39 15,0 0-5-15,0 0 60 16,0 0 83-16,0 0 10 0,0 0-53 15,0 0-78-15,11-53 4 16,-6-20-43-16,0-10 14 0,0-1-17 16,5 8 0-16,-10 11 0 15,5 11-10-15,-5 12 20 0,0 12-21 16,0 30 11-16,0 0-11 16,0 0 2-16,0 0-8 0,0 0 4 15,0 0 17-15,0 0 0 16,0 0-8-16,15 50-5 0,-4 7 12 15,-1 0 2 1,0 0 3-16,0 4-14 0,0-8 19 16,-5 1-11-16,5-5-15 15,1-3 24-15,-1-8-23 0,-10-7 24 16,0-31-18-16,0 0 3 16,10 30 6-16,-10-30-40 0,0 0-205 15,0 0-384-15</inkml:trace>
          <inkml:trace contextRef="#ctx0" brushRef="#br0" timeOffset="296.8442">-5268 5253 1263 0,'0'0'236'16,"0"0"19"-16,0 0-31 16,0 0-57-16,25 35 43 0,6 3-51 15,-21 11-8-15,10 5-19 16,-4 3-32-16,4 4-43 0,-10 0-24 16,5 0-19-1,-4-4-7-15,9-8-4 0,-10-7-13 16,-10-11 14-16,0-31-4 15,5 34-124-15,-5-34-223 0,0 0-356 16,0 0-1127-16</inkml:trace>
          <inkml:trace contextRef="#ctx0" brushRef="#br0" timeOffset="1312.4408">-5319 4781 468 0,'0'0'18'0,"0"0"11"16,0 0-34-16,0 0 19 0,0 0-21 15,0 0 19-15,0 0-12 16,0 0 8-16,0 0 8 0,0 0-12 15,0 0 6-15,0 0 18 16,0 0 43-16,0 0-31 0,0 0-12 16,0 0 11-16,0 0 53 15,0 0 26-15,-5-46-11 16,5 46 5-16,0 0-35 0,0 0-1 16,0 0-73-16,0 0-21 15,0 0 15-15,0 0 14 16,0 0-15-16,0 0 7 0,0 0-11 15,0 0 44-15,0 0-36 16,0 0-34-16,0 0 7 0,0 0-118 16,10 53-95-16,-10-53-87 15</inkml:trace>
          <inkml:trace contextRef="#ctx0" brushRef="#br0" timeOffset="2234.2897">-4958 5436 391 0,'0'0'101'0,"0"0"6"16,0 0-14-1,0 0-20-15,0 0 21 0,0 0-1 16,0 0-23-16,0 0-41 15,0 0-27-15,0 0 2 0,25-19-25 16,-25 19 31-16,0 0-16 16,31-34 6-16,-31 34-13 0,0 0 17 15,30-19-4-15,-30 19 0 16,0 0 0-16,36 23 16 0,-36-23-9 16,20 45 17-16,-4 1 31 15,-6 4 45-15,0-1-19 0,-10 4 4 16,10 1-5-16,-20-1-57 15,10-3 10-15,-10-1 2 16,5-11-28-16,5-38 22 0,0 0-4 16,0 38-53-16,0-38 80 15,0 0 81-15,0 0 26 0,0 0-81 16,0 0-73-16,5-64-1 16,5-13-47-16,0-14-65 15,5-4 45-15,1 11-1 0,-1 12 64 16,-5 11-25-16,5 15 14 15,-5 12-1-15,-10 34-21 0,0 0 29 16,0 0-4-16,0 0 22 16,31 3-25-16,-31-3-1 0,0 0 34 15,25 54 2-15,1-1 11 16,-11-7 12-16,-5 7 13 16,0-3 34-16,-4 7-8 0,4 0-36 15,-5 0 23-15,0 4-22 16,0-4-27-16,-5-3 27 0,5-9-30 15,-5-7-13-15,0-7 22 16,0-31-43-16,0 0 13 0,0 30 40 16,0-30 21-16,0 0 4 15,0 0-28-15,0 0-16 0,0 0-11 16,0 0-91-16,0 0-198 16,0 0-302-16,0 0-214 15</inkml:trace>
        </inkml:traceGroup>
        <inkml:traceGroup>
          <inkml:annotationXML>
            <emma:emma xmlns:emma="http://www.w3.org/2003/04/emma" version="1.0">
              <emma:interpretation id="{B627820D-62A6-4CFF-9AB3-260CBAF94B5F}" emma:medium="tactile" emma:mode="ink">
                <msink:context xmlns:msink="http://schemas.microsoft.com/ink/2010/main" type="inkWord" rotatedBoundingBox="1692,7577 2446,6257 4090,7195 3337,85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72699.1966">-4744 3459 1243 0,'0'0'288'0,"0"0"-61"0,20-27-108 16,0-7-54-16,-10-5 27 16,11-6 69-16,-6-9-35 0,5-10 0 15,-10-9-63-15,6-22-49 16,4-8 11-16,-10-4-9 15,0 12-7-15,1 7 10 16,-1 24-9-16,-5 10 4 0,-5 54-1 16,0 0 11-16,0 0-15 15,30 31 7-15,-19 26-10 0,9 12 7 16,-5 11-1-16,5-4-6 16,-4 4 0-16,4-12-9 0,0-7-2 15,6-11-1-15,4-16 6 16,-9-11 0-16,-21-23 2 0,30-11 8 15,-4-24-15-15,-1-18 13 16,-5-16-2-16,1-22-11 0,-16-16 9 16,5-3 8-1,-5 7-18-15,5 15 11 0,-5 16-15 16,-5 22 2-16,5 16 19 16,-5 34-17-16,0 0 69 0,0 0 33 15,16 69-35-15,4 7-36 16,0 4-13-16,-5 4 2 0,11-1 1 15,-6 5 51-15,11 0-1 16,-16-4-34-16,10-4 0 0,1-12-3 16,-6-7-23-16,0-7 3 15,6-13 8-15,-16-6-16 0,0-9 0 16,-10-26 5-16,0 0 3 16,0 0-13-16,16 31 7 15,-16-31-2-15,0 0-4 16,0 0 6-16,0 0-22 0,0 0-113 15,0 0-116-15,-26 7-110 16,26-7-190-16,-20 4-158 0</inkml:trace>
          <inkml:trace contextRef="#ctx0" brushRef="#br1" timeOffset="-71839.8737">-3479 2956 1461 0,'0'0'283'0,"6"-39"-13"16,-6 39-91-16,5-41-91 16,-5 41-18-16,-5-42-10 0,5 42 35 15,-6-39-26-15,6 39-11 16,0 0-9-16,0 0-35 0,0 0-17 15,-30-11 6-15,-6 15 10 16,36-4-4-16,-40 27-5 0,4 3-4 16,1 4 3-1,9 8-3-15,1 4-11 0,4 4-2 16,6-1 9-16,5 8-5 16,10 0 11-16,0 1 9 0,0-9-4 15,10 1-16-15,0-12-10 16,6-8 19-16,4-11 2 0,10-7 8 15,6-9-5-15,-6-6 9 16,6-9 1-16,-5 1-22 0,4-1 3 16,-35 12 4-16,31-11 2 15,-31 11 43-15,25-15 81 0,-25 15-23 16,0 0-45-16,0 0-34 16,0-35-6-16,-10 9-10 15,5-1-3-15,5 27-5 16,-10-42-5-16,10 42 5 0,-16-34-5 15,16 34 13-15,0 0-4 16,0 0 3-16,0 0 3 0,0 0-2 16,0 0-8-16,0 0-11 15,0 0 11-15,0 0 0 0,0 0-3 16,0 0-11-16,0 0 20 16,0 0-3-16,0 0 4 0,-5-27 6 15,5 27-3-15,0 0 7 16,0 0 8-16,0 0 14 15,0 0 0-15,0 0-18 0,0 0-12 16,-10-27 4-16,10 27 6 16,0 0-14-16,0 0-1 15,0 0-4-15,0 0 4 0,0 0 2 16,0-34 3-16,0 34 20 16,0-30 64-16,0 30-26 0,0 0-28 15,0-42-12-15,0 42-4 16,0 0-4-16,-10-27-2 0,10 27 2 15,0 0-2-15,0 0-4 16,0 0 5-16,0 0-10 0,0 0 2 16,0 0-10-16,0 0 11 15,0 0-3-15,20 38-5 16,-10 16-3-16,6 10 38 0,4 5-23 16,-10 0-10-16,11-1 9 15,-1-3-22-15,5-4-7 0,-4-4-213 16,-1-11-286-16,5-8-325 15,-14-4-126-15</inkml:trace>
          <inkml:trace contextRef="#ctx0" brushRef="#br1" timeOffset="-71355.5127">-3112 3238 1128 0,'0'0'252'16,"0"0"-45"-16,0 0-32 16,0 0-12-16,0 0 32 0,0 0 18 15,0 0 36-15,0 0-98 16,0 0-72-16,-26-31-46 0,26 31-19 16,-30-23 4-16,30 23-18 15,-21-34-5-15,21 34 1 16,-30-42 4-16,30 42 0 0,-16-50-3 15,16 50 3-15,-20-38-4 16,20 38-1-16,0 0-6 0,0 0 5 16,0 0 6-16,0 0-9 15,41 19 3-15,-1 12 16 16,-4-1-18-16,5 5 8 0,10 3 4 16,-11-4 2-16,6-3-29 15,-5-5-137-15,-1 1-205 0,-9-12-188 16,-6-3 18-16,-25-12-22 15</inkml:trace>
          <inkml:trace contextRef="#ctx0" brushRef="#br1" timeOffset="-71183.6463">-2879 2773 2020 0,'-30'49'333'0,"4"16"-99"15,-4 15-91-15,5 8-59 0,-11 7-37 16,5 0-36-16,1 8-5 16,5-4-58-16,-6 4-296 0,0-8-549 15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6:44.40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07498FA-8A06-4575-8DEB-2D5DBF18260F}" emma:medium="tactile" emma:mode="ink">
          <msink:context xmlns:msink="http://schemas.microsoft.com/ink/2010/main" type="writingRegion" rotatedBoundingBox="6654,4076 8678,3996 8722,5090 6698,5171"/>
        </emma:interpretation>
      </emma:emma>
    </inkml:annotationXML>
    <inkml:traceGroup>
      <inkml:annotationXML>
        <emma:emma xmlns:emma="http://www.w3.org/2003/04/emma" version="1.0">
          <emma:interpretation id="{804D1BB8-944A-4D14-92BA-1C32CE792D7A}" emma:medium="tactile" emma:mode="ink">
            <msink:context xmlns:msink="http://schemas.microsoft.com/ink/2010/main" type="paragraph" rotatedBoundingBox="6654,4076 8678,3996 8722,5090 6698,5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A6F215-444E-400A-82FE-B2DFA27287E3}" emma:medium="tactile" emma:mode="ink">
              <msink:context xmlns:msink="http://schemas.microsoft.com/ink/2010/main" type="line" rotatedBoundingBox="6654,4076 8678,3996 8722,5090 6698,5171"/>
            </emma:interpretation>
          </emma:emma>
        </inkml:annotationXML>
        <inkml:traceGroup>
          <inkml:annotationXML>
            <emma:emma xmlns:emma="http://www.w3.org/2003/04/emma" version="1.0">
              <emma:interpretation id="{7D8A3B2B-108E-49BF-B5DE-E205EF761956}" emma:medium="tactile" emma:mode="ink">
                <msink:context xmlns:msink="http://schemas.microsoft.com/ink/2010/main" type="inkWord" rotatedBoundingBox="6654,4076 8678,3996 8722,5090 6698,51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4 875 321 0,'0'0'41'16,"0"0"-25"-16,0 0-13 15,0 0 25-15,0 0 87 16,0 0 12-16,0 0-19 0,0 0 49 15,0 0 14-15,0 0 88 16,0 0-10-16,0 0-38 16,0 0-36-16,0 0-21 15,0 0 39-15,0 0-1 0,0 0-2 16,0 0-30-16,30-27-39 16,-4-7-35-16,4-8-30 0,-9-7 10 15,9-16-28-15,-4-15-15 16,4-8-2-16,6-11-8 0,-6 0-13 15,1 15 0-15,-1 12 41 16,-15 11 1-16,1 19 4 16,-6 8 3-16,-10 34-1 15,0 0-30-15,0 0-1 0,0 0-14 16,0 0-3-16,0 0 7 16,-5 53-7-16,-5 8 0 15,-1 7 10-15,6 13-18 0,0 2 12 16,10 1 3-16,0-4-5 15,11-4 2-15,-1-3 3 0,5-16 4 16,1-7-1-16,4-9 36 16,1-10 8-16,-1-12 24 0,5-8 3 15,-4-18-6-15,9-16-38 16,-9-15-1-16,9-19-34 16,-9-8 15-16,-1-19-25 15,-4-11 16-15,4-4-19 0,-15 0 18 16,0 15-16-16,-5 11 20 15,1 16-16-15,-6 15 20 0,5 12-2 16,-5 30-16-16,0 0 11 16,0 0-14-16,0 0 13 0,0 0-14 15,0 65 9-15,5 3 20 16,0 1-5-16,0-1 33 0,0-3-27 16,5-4 1-16,-5-4-3 15,5-3-3-15,6-12-11 16,-1-8-7-16,-15-34 13 15,20 38-13-15,-20-38 2 0,0 0-41 16,26 30-130-16,-26-30-187 16,0 0-133-16,0 0-298 0,0 0-189 15</inkml:trace>
          <inkml:trace contextRef="#ctx0" brushRef="#br0" timeOffset="515.6348">1138 418 1249 0,'0'0'320'15,"20"-38"-12"-15,-20 38-29 0,0 0-66 16,0 0-12-16,0 0 21 16,0 0-2-16,20 30-57 0,-4 8 6 15,-6 8-34-15,-5 3-16 16,0 1-29-16,5 3-23 0,-5-3-32 15,5-4-18-15,1-1-8 16,-1-7-9-16,0-7-15 16,-10-31-115-16,0 0-173 15,0 0-280-15,0 0-500 0</inkml:trace>
          <inkml:trace contextRef="#ctx0" brushRef="#br0" timeOffset="718.7528">1234-230 1973 0,'0'0'366'0,"-25"-8"-56"16,25 8-127-16,0 0-76 0,0 0-48 15,0 0-20-15,0 0-25 16,0 0-17-16,30 12-73 0,-9 7-243 15,-21-19-345-15,30 34-106 16</inkml:trace>
          <inkml:trace contextRef="#ctx0" brushRef="#br0" timeOffset="1156.216">1443 437 1466 0,'0'0'389'16,"0"0"-72"-16,15-34-109 0,-15 34-78 16,15-42 8-16,-15 42-47 15,26-42-37-15,-26 42 3 0,30-23 42 16,-30 23 0-16,31 11-18 16,-31-11 14-16,20 57-17 0,-5 1-32 15,-5-1-18-15,-5 4-20 16,-5-4 15-16,0-4-9 0,0-7-14 15,0-12-8-15,0-34 12 16,0 31 5-16,0-31 7 16,0 0-8-16,0 0-8 0,0 0 3 15,6-42-3-15,4-19 0 16,5-15 0-16,-5-4 3 16,5-4 2-16,6 11-2 0,-6 16-13 15,0 11-3-15,-15 46 13 16,15-38 0-16,-15 38 19 0,0 0 39 15,0 0 25-15,31 35-15 16,-6 7-29-16,-9 7-5 0,4 1-16 16,5 3-18-16,1-7 2 15,4-4 3-15,-4-4-50 16,9-4-218-16,-9-7-361 0,4-8-469 16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8:46.63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5B83E8-C718-4B60-958E-1D8D92176468}" emma:medium="tactile" emma:mode="ink">
          <msink:context xmlns:msink="http://schemas.microsoft.com/ink/2010/main" type="inkDrawing" rotatedBoundingBox="8955,10902 10059,8077 12069,8862 10964,11688" hotPoints="11816,9991 10549,11259 9282,9991 10549,8724" semanticType="enclosure" shapeName="Circle"/>
        </emma:interpretation>
      </emma:emma>
    </inkml:annotationXML>
    <inkml:trace contextRef="#ctx0" brushRef="#br0">4678 4575 875 0,'0'0'207'16,"0"-34"52"-16,0 34 9 15,0-34-86-15,-5 11-105 0,5 23-3 16,-15-27-22-16,-5 4-10 16,4-3-25-16,-9 7-3 15,0-4-1-15,-11 4-8 0,-10 0 6 16,1 0-6-16,-11 7-8 15,0 1 5-15,-5 3 6 16,-5 4-14-16,0 4 6 0,0 4-18 16,-5 0 39-16,5 7-17 15,-1 1-11-15,1-1 32 0,11 1-42 16,-1-5 9-16,5 5 27 16,5-5-8-16,0 5-21 0,11-1 26 15,-6 4-40-15,1 5 16 16,4 2 13-16,-5 5-5 15,6 7-10-15,-6-3 30 0,6 7-33 16,-6 4 20-16,11 0-20 16,-6-4 21-16,5 0 4 15,-4-4-34-15,35-34 22 0,-36 50-5 16,6-16-2-16,4-7 10 16,26-27 9-16,-25 42-32 0,5-8 24 15,-1-4-4-15,6 1 0 16,5 7-21-16,0 4 26 0,0 4 14 15,5 11-36-15,0 0 17 16,-1 11 8-16,6 5-25 0,-5 7 30 16,0 4-28-16,0 7 9 15,5 1 6-15,-5-9-4 16,5-3-1-16,0-7 11 16,0-8-11-16,0-12 17 0,5 0-16 15,0-7 0-15,0-4 4 16,0 4 4-16,6-8-10 0,-1 4 0 15,0 0-10-15,0-1 39 16,0-6-35-16,6 7 6 0,-1-8 11 16,0 4-5-16,5 0-6 15,1 0 13-15,-1-3-7 0,5 3 5 16,-4 0-9-16,4-8-16 16,-5 1 31-16,6-1-6 0,-6 1-12 15,-20-31 7-15,31 34 4 16,-6-11-4-16,-25-23 0 15,25 26 7-15,1-3-17 16,-26-23 13-16,35 31-6 0,-4-12 3 16,-1-8 6-16,1 1 10 15,-1-5-9-15,6-7-3 0,-1 4-15 16,6-4 23-16,0 0-24 16,-6-4 12-16,1 1-3 0,4-1 20 15,-4-4-17-15,-6 0-3 16,6 1 0-16,-5-5 19 0,-1 1-9 15,0-4-13-15,6-4 9 16,-5 3 0-16,9-3-3 16,-4-3-3-16,4-1 10 0,6-4-1 15,-5 0-10-15,4 1 11 16,1-5-2-16,0-3-1 16,0 0-9-16,-1-1 5 0,-4 5 4 15,0-1 14-15,-6 1 2 16,-4-1-14-16,-1 1-10 0,1-1 78 15,-6 5 3-15,-5-9-3 0,6-3-17 16,-6 0-22-16,5-7-7 16,-4-1-24-16,-1-4-7 0,0-7 7 15,1 0 7-15,-1-8-21 16,-5 4 26-16,1 4-9 16,-1-4-16-16,-5 0 37 0,0 0 4 15,0 0 28-15,-5 0-6 16,0 4 2-16,-5-4-29 0,5 0-22 15,-5 4 1-15,0 0 12 16,0-4-21-16,0 8-8 0,6-1 18 16,-6 1-4-16,0 7-8 15,-6 1 36-15,6-1-7 0,0 12-3 16,0 34-3-16,-5-58 4 16,0 9-20-16,5 7 7 0,-5 0-2 15,0 0-11-15,5 0 21 16,-5 4-9-16,0 4-8 15,0 3 19-15,0 5 39 0,5 26-5 16,-5-31-15-16,5 31-7 16,-10-30-7-16,10 30-17 0,0 0 3 15,-16-31-1-15,16 31-16 0,-15-34 7 16,15 34 8-16,0 0-13 16,-20-31 43-16,20 31 13 0,0 0-30 15,0 0 3-15,-31-30-15 16,31 30-9-16,0 0 6 0,-25-19 0 15,25 19-13-15,0 0 0 16,-31-11-195-16,31 11-237 0,0 0-420 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9:35.76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51A76E-E624-4F69-95AF-4E1884A8438B}" emma:medium="tactile" emma:mode="ink">
          <msink:context xmlns:msink="http://schemas.microsoft.com/ink/2010/main" type="inkDrawing" rotatedBoundingBox="8861,17089 13556,16857 13564,17034 8869,17266" semanticType="strikethrough" shapeName="Other">
            <msink:sourceLink direction="with" ref="{CA8D7EAF-E399-4CA7-9ECA-14B9CE9C08A8}"/>
          </msink:context>
        </emma:interpretation>
      </emma:emma>
    </inkml:annotationXML>
    <inkml:trace contextRef="#ctx0" brushRef="#br0">106 388 194 0,'-25'-7'72'16,"0"-1"12"-16,25 8-7 0,-31-11-22 15,31 11-12-15,0 0-21 16,-25-12-9-16,25 12 5 0,0 0-9 16,0 0-9-16,0 0 24 0,0 0 8 15,35-15-5-15,1 7-9 16,10 1 5-16,4 3 3 0,11-8 11 16,5 5 15-16,11-8-52 0,4-1 8 15,0 1-4-15,11 0-12 0,-6 3-19 16,5 1-9-16,1 7-9 15,-6 4 11-15,1 4-23 0,-1 0-7 16,0 0 23-16,1 7 45 0,-1 4 25 16,0 0 17-16,1-3-9 0,-1-1 4 15,6 1-9-15,-16-5-4 16,20-3-9-16,6-4-9 16,-1-4-1-16,1-3-4 0,-5-1-13 15,-1-3-18-15,-4-1-34 0,4 1 21 16,-5-4-19-16,6-1 14 0,-6 5 29 15,6 0 12-15,-1 7 13 16,1 0-7-16,-6 0 26 0,1 0 2 16,4 0-3-16,-4 1 3 0,-1 3-1 15,-4-4-9-15,-6 4-11 0,5-4-14 16,-10 0 12-16,1-3-8 16,-1-5-3-16,-5 5-10 0,-5-9-13 15,-5 5 5-15,0-8 13 16,-10 4-11-16,0 3 0 0,-1-3-12 15,-9 0 0-15,-5-1 7 0,9 5-26 16,-24 0-20-16,-21 11-16 0,0 0-27 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8:18.74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C34B3C-8DCC-4271-ADF3-CF8304482A7A}" emma:medium="tactile" emma:mode="ink">
          <msink:context xmlns:msink="http://schemas.microsoft.com/ink/2010/main" type="inkDrawing" rotatedBoundingBox="6747,14142 8862,11016 8979,11095 6865,14222" semanticType="callout" shapeName="Other">
            <msink:sourceLink direction="with" ref="{69E8C153-E673-4A0B-A989-47C26FE72B3A}"/>
            <msink:sourceLink direction="with" ref="{36929E86-E4F0-4D7A-8214-53C1817A585E}"/>
          </msink:context>
        </emma:interpretation>
      </emma:emma>
    </inkml:annotationXML>
    <inkml:trace contextRef="#ctx0" brushRef="#br0">2169 6751 208 0,'0'0'66'0,"0"0"11"15,0 0 2-15,0 0 18 0,15 30-9 16,-25 12-16-16,-11 4-29 16,-9 19-21-16,-26 19 25 0,-10 26 8 15,-15 27 54-15,-11 27-40 16,-9 23-30-16,-16 15-9 0,-15 7-8 15,-10 1-37-15,-6-5 2 16,1-6 2-16,10-13 28 0,5-10-34 16,10-20 23-16,15-19-19 15,11-11 7-15,14-16 2 0,16-15-2 16,10-18 26-16,11-13-20 16,9-14 9-16,6-16 5 0,9-7-18 15,21-27-12-15,0 0 12 16,-15 27-4-16,15-27-45 0,0 0-37 15,0 0-117-15,0 0 9 16,0 0-57-16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8:19.50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5A6F3A-2C74-4C15-889B-33EAEB197067}" emma:medium="tactile" emma:mode="ink">
          <msink:context xmlns:msink="http://schemas.microsoft.com/ink/2010/main" type="inkDrawing" rotatedBoundingBox="7412,11231 8831,13528 8696,13611 7277,11314" semanticType="callout" shapeName="Other">
            <msink:sourceLink direction="with" ref="{69E8C153-E673-4A0B-A989-47C26FE72B3A}"/>
            <msink:sourceLink direction="with" ref="{36929E86-E4F0-4D7A-8214-53C1817A585E}"/>
          </msink:context>
        </emma:interpretation>
      </emma:emma>
    </inkml:annotationXML>
    <inkml:trace contextRef="#ctx0" brushRef="#br0">624 7025 236 0,'0'0'46'0,"0"0"31"0,0 0-23 16,0 0-17-16,0 0 75 16,0 0 14-16,0 0-52 0,36 46-13 15,-6 3 20-15,11 12 43 16,5 16-1-16,10 14 73 0,10 16-68 15,10 22 49-15,5 12-27 16,0 12-52-16,6 3 24 0,-1 0-61 16,1-4-3-16,-1-3-40 0,-5-12-27 15,0 0 34-15,-4-15-22 16,-11-15-7-16,0-16-2 0,-10-22 11 16,-11-12-2-16,-14-15 4 0,-1-11 6 15,-30-31-13-15,0 0 46 16,21 22-23-16,-21-22 11 0,0 0-26 15,25 4-2-15,-25-4-113 16,0 0-178-16,30-42-261 16,-4 4-123-16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8:51.83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82B4C7-5474-4216-AA07-5D519B8C83EA}" emma:medium="tactile" emma:mode="ink">
          <msink:context xmlns:msink="http://schemas.microsoft.com/ink/2010/main" type="writingRegion" rotatedBoundingBox="13842,3825 13935,15344 12429,15356 12337,3837"/>
        </emma:interpretation>
      </emma:emma>
    </inkml:annotationXML>
    <inkml:traceGroup>
      <inkml:annotationXML>
        <emma:emma xmlns:emma="http://www.w3.org/2003/04/emma" version="1.0">
          <emma:interpretation id="{FE8B5556-D6C5-4379-99EB-39DD49FA5993}" emma:medium="tactile" emma:mode="ink">
            <msink:context xmlns:msink="http://schemas.microsoft.com/ink/2010/main" type="paragraph" rotatedBoundingBox="13842,3825 13935,15344 12429,15356 12337,3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0D8485-96BB-44E8-AE08-58F74D64ECA4}" emma:medium="tactile" emma:mode="ink">
              <msink:context xmlns:msink="http://schemas.microsoft.com/ink/2010/main" type="line" rotatedBoundingBox="13842,3825 13935,15344 12429,15356 12337,3837"/>
            </emma:interpretation>
          </emma:emma>
        </inkml:annotationXML>
        <inkml:traceGroup>
          <inkml:annotationXML>
            <emma:emma xmlns:emma="http://www.w3.org/2003/04/emma" version="1.0">
              <emma:interpretation id="{C42EA1C5-9EE8-4DFB-ACCE-65DB26064429}" emma:medium="tactile" emma:mode="ink">
                <msink:context xmlns:msink="http://schemas.microsoft.com/ink/2010/main" type="inkWord" rotatedBoundingBox="13842,3825 13902,11262 12397,11275 12337,3837"/>
              </emma:interpretation>
            </emma:emma>
          </inkml:annotationXML>
          <inkml:trace contextRef="#ctx0" brushRef="#br0">5648-9167 229 0,'0'0'26'0,"0"0"-2"16,0 0 30-16,0 0 3 15,-20-34-13-15,20 34-5 0,0 0-7 16,0 0-8-16,0 0 12 16,0 0 19-16,0 0 7 0,-26-23 2 15,26 23-14-15,0 0-35 16,0 0 17-16,0 0-1 16,-20-19-26-16,20 19 0 0,0 0-3 15,0 0 4-15,0 0-3 16,0 0 4-16,0 0 4 15,0 0-20-15,0 0 18 0,0 0-3 16,5 38-14-16,5 0 55 16,11-4 80-16,-1 8 0 0,10 0-62 15,6 7-26-15,5 1 67 16,10 0-41-16,4-1 51 0,1-3-4 16,5 0-46-16,0-5-15 15,-5-2-16-15,-5-9-20 0,0-3 2 16,-10-1 11-16,-11-7-23 15,1-3 10-15,-31-16-10 16,25 19-5-16,-25-19 2 0,0 0 3 16,26 11 0-16,-26-11 4 15,0 0 1-15,0 0-3 0,0 0-7 16,0 0 12-16,0 0-7 16,0 0 2-16,0 0 0 0,0 0 9 15,0 0 7-15,0 0 34 16,0 0-15-16,0 0-19 0,0 0-8 15,0 0-9-15,0 0 6 16,0 0 14-16,0 0 2 16,0 0-9-16,0 0-6 15,-21-11-2-15,21 11-5 0,-25 0-6 16,5 3 5-16,-1 9-5 16,1 7 0-16,-11 8-7 0,6 7 12 15,-11 4 15-15,1 15-29 16,-11 1 22-16,5 10 1 0,-4 1-5 15,-1 8-6-15,0-9 5 16,5 1 8-16,1-8-10 0,4-7 2 16,6-8 3-16,4-12-2 15,6-7-5-15,20-23-10 0,0 0 9 16,0 0 3-16,0 0-11 16,-26 23-133-16,26-23-204 15,0 0-192-15,0 0-32 0</inkml:trace>
          <inkml:trace contextRef="#ctx0" brushRef="#br0" timeOffset="1546.8201">7050-9201 421 0,'0'0'113'15,"0"0"-10"-15,0 0-18 16,0 0-26-16,0 0-14 15,0 0 36-15,0 0-14 0,0 0 27 16,0 0-46-16,0 0 54 16,0 0-34-16,0 0 0 0,0 0-26 15,0 0 27-15,0 0 18 16,-25 45-13-16,-10 5-9 0,4 3 12 16,-5 12 16-16,1-4-20 0,4 7-24 15,-4 1-34-15,4 0 3 16,6-5 0-16,0 5-9 0,4-4-25 15,1 0 16-15,0-1 0 16,4-3 0-16,6 0 17 16,5-4-17-16,5-7 17 0,5-1-43 15,5-3 29-15,1-8 13 16,14-7 8-16,-5-12 0 0,11-8-8 16,4-11-5-16,1-4-11 15,-1-11 19-15,1 4 3 0,-6-12-5 16,-30 23-14-16,36-50-3 0,-16 5-7 15,-4-1-6-15,-11 0 22 16,0 4 0-16,-15-3 5 0,-1 10-19 16,11 35 2-16,-25-45 10 15,25 45-7-15,-30-35-4 16,30 35 10-16,-41-23-13 0,5 12-21 16,6 11 33-16,-1 4-12 15,-4 3-3-15,9 5 0 0,-4 3 10 16,5 4 3-16,-1 0-3 15,26-19-6-15,-30 38 6 0,9-3-21 16,21-35-221-16,-20 53-393 0</inkml:trace>
          <inkml:trace contextRef="#ctx0" brushRef="#br0" timeOffset="624.973">6339-8272 407 0,'0'0'114'0,"0"0"-15"15,0 0-12-15,0 0 21 0,0 0-4 16,0 0-44-16,0 0 24 15,0 0-8-15,0 0-15 0,0 0-5 16,0 0 18-16,0 0 26 0,0 0 8 16,0 0 10-16,0 0-3 15,0 0 27-15,-10 46-30 0,-10 0 12 16,-6-4-40-16,-9 7-8 16,-6 1-51-16,-5 7 3 15,-4 0 0-15,-6 0-10 0,0 0-7 16,5-3 7-16,0-1-25 15,1-7 7-15,4-8-13 0,5 0 17 16,11-8-4-16,4-3 5 16,26-27 3-16,-25 23 3 0,25-23-11 15,0 0-4-15,0 0 14 16,0 0-28-16,0 0 13 0,0 0-8 16,-20 15-1-16,20-15-84 0,0 0-183 15,0 0-136-15,0 0-180 16</inkml:trace>
          <inkml:trace contextRef="#ctx0" brushRef="#br0" timeOffset="13452.7358">6649-6660 169 0,'20'-34'7'0,"-20"34"-1"15,0 0 0-15,0 0 9 0,16-39 16 16,-16 39 11-16,0 0 29 16,15-41-12-16,-15 41 15 15,20-42-1-15,-20 42-10 0,16-35-21 16,-16 35 17-16,0 0-16 15,0 0 17-15,0 0-57 0,15-38 27 16,-15 38-30-16,0 0 15 16,0 0-30-16,20-38 25 0,-20 38-16 15,0 0 15-15,20-46-6 16,-20 46 5-16,0 0-21 0,16-38 25 16,-16 38-10-16,0 0 62 15,0 0-8-15,0 0 15 16,0 0 13-16,0 0 17 0,0 0-61 15,0 0 41-15,0 0-31 0,0 0 16 16,0 0-27-16,0 0-12 16,0 0-14-16,0 0-6 0,0 0-17 15,0 0 10-15,0 0 19 16,0 0-19-16,0 0 0 0,-21 65 13 16,-4 15 10-16,-11 19 39 15,-4 15 8-15,-11 20 1 0,-5 11-5 16,-10 11-23-16,0 11-16 15,-10-3-23-15,-6-4 8 16,1-11-5-16,0-12 11 0,10-15-27 16,0-8 23-16,10-19-18 0,10-11 12 15,10-15-6-15,1-8-2 16,9-12-7-16,6-7 7 0,25-42-4 16,-26 46 10-16,26-46-6 15,-25 46 0-15,25-46-13 0,-25 42 13 16,25-42-5-16,-21 38 5 15,21-38 8-15,0 0-14 0,-25 42 18 16,25-42-2-16,0 0-16 0,0 0 3 16,0 0 3-16,0 0-48 15,0 0-216-15,0 0-127 16,-31 34-112-16</inkml:trace>
          <inkml:trace contextRef="#ctx0" brushRef="#br0" timeOffset="14077.7465">5740-6561 251 0,'0'0'39'16,"0"0"9"-16,0 0 28 0,0 0 28 15,0 0 5-15,0 0 5 0,0 0-8 16,0 0-34 0,0 0 2-16,0 0-34 0,0 0-6 15,0 0-17-15,0 0-29 0,0 0 36 16,0 0-15-16,0 42 24 16,10 7 47-16,5 12 40 0,6 15 6 15,9 12-29-15,11 7-8 16,-1 8-41-16,1 0 50 0,10 0-46 15,-6 0-4-15,6-4-27 16,-5 0-16-16,5-8 11 0,-11-7-26 16,1-8-1-16,0-11 19 0,-11-4-19 15,1-11 31-15,-6-8-20 16,0-8 9-16,-25-34-20 16,21 38 5-16,-21-38 16 0,20 30-10 15,-20-30 16-15,0 0-27 16,0 0 17-16,0 0-6 0,0 0 0 15,0 0 14-15,0 0-29 16,0 0 25-16,0 0-4 0,0 0 1 16,0 0 4-16,0 0-35 0,0 0-139 15,0 0-180-15,0 0-196 16</inkml:trace>
          <inkml:trace contextRef="#ctx0" brushRef="#br0" timeOffset="-11155.9484">6457-11994 579 0,'10'-8'45'15,"-10"8"-18"-15,0 0 34 0,0 0 99 16,0 0 16-16,15 34 56 16,-10 8-53-16,-10 4-35 0,-5 4-40 15,-5 3-37-15,-11 8-9 16,-15 4-19-16,-9 3-36 15,-11 9 13-15,-16-1-7 0,-4 0 2 16,0-7-20-16,4-5 21 16,6-3-12-16,5-11 0 0,15-8 0 15,5-12 0-15,16-3-7 16,4-8 9-16,26-19-10 0,0 0-2 16,0 0 6-16,0 0 10 15,-10 30 9-15,10-30-15 0,16 39 8 16,4-9-23-16,5 1 18 15,1 3 2-15,9 12 45 16,1 7-14-16,5 4-2 0,4 8-26 16,6 7-11-16,-5 4 15 15,10 4-2-15,-5-7 6 0,5-5-5 16,-5-7-36-16,-1-7 56 16,1-12-49-16,-10-8 30 0,0-4-9 15,-6-7 24-15,-9-7-25 16,-1-5-2-16,-25-11 9 0,0 0 6 15,20 8 14-15,-20-8-38 16,0 0 30-16,0 0-35 0,0 0 34 16,0 0-31-16,0 0 11 15,0 0-22-15,0 0-145 16,0 0-115-16,0 0-114 0,-20 0-74 16</inkml:trace>
          <inkml:trace contextRef="#ctx0" brushRef="#br0" timeOffset="-9968.4837">6919-11885 279 0,'0'0'70'0,"0"0"-23"16,0 0 10-16,0 0 11 15,0 0 5-15,0 0 0 0,0 0-23 16,0 0-14-16,0 0 6 16,0 0 18-16,0 0 58 0,-10 53-2 15,-10 0-23-15,-6 8-7 16,-9 7 41-16,-1 12 28 0,-10 15-17 15,11 12-25-15,-6 3-19 16,0-7-35-16,6 4-15 0,9-5-24 16,1-6-3-16,5-9 3 15,15-7-8-15,0-15 64 16,10-12 22-16,10-7-16 0,5-12-29 16,11-11-19-16,-1-12-6 15,6-19-19-15,4-11 22 0,1-7-31 16,0-12 0-16,-6-8 11 15,-4-11-21-15,-6-8 21 0,-4-7 4 16,-6-4 1-16,0 0-35 16,-10 11 38-16,-10 8-30 0,0 11 4 15,5 46-11-15,0 0 34 16,-51-26-40-16,6 26 28 0,-1 19-19 16,0 7 23-16,5 9-16 15,6 3 21-15,-1-4-17 16,11 0 4-16,-1 0-80 0,26-34-217 15,-15 35-186-15,15-35-166 16</inkml:trace>
          <inkml:trace contextRef="#ctx0" brushRef="#br0" timeOffset="-9437.248">5638-10603 481 0,'0'0'59'0,"0"0"-30"15,0 0-13-15,0 0 26 16,0 0 39-16,0 0-6 0,0 0-39 16,0 0 33-16,25-19 27 15,-25 19 24-15,26-8 22 0,-26 8 19 16,25 8 7-16,1 3-62 0,-26-11-19 16,30 34 3-1,1 4 100-15,-6 4-45 0,0 0-49 16,6 4-23-16,-6 4-8 15,6 3-15-15,-1 0 0 0,1 4-30 16,-1-3 1-16,6-1-30 16,5-3 26-16,-1 3-31 0,1 0-367 15,-5 1-454-15</inkml:trace>
        </inkml:traceGroup>
        <inkml:traceGroup>
          <inkml:annotationXML>
            <emma:emma xmlns:emma="http://www.w3.org/2003/04/emma" version="1.0">
              <emma:interpretation id="{6967E021-5723-4BDA-A316-7795CBF1B080}" emma:medium="tactile" emma:mode="ink">
                <msink:context xmlns:msink="http://schemas.microsoft.com/ink/2010/main" type="inkWord" rotatedBoundingBox="13596,14421 13604,15347 13006,15352 12999,14426"/>
              </emma:interpretation>
            </emma:emma>
          </inkml:annotationXML>
          <inkml:trace contextRef="#ctx0" brushRef="#br0" timeOffset="61067.4415">6268-1406 336 0,'0'0'84'0,"0"0"-2"16,0 0-44-16,-10 30 83 0,15-3-41 15,-5 0-4-15,10 3 13 0,0 12 24 16,-5 0-34-16,6 0-54 16,-6 7 18-16,0 1-43 0,-5 3 18 15,0-3-10-15,-5 3-14 0,-5 4 25 16,-1 0-29-16,-4 4 23 15,0-3-8-15,0-5-20 0,-1-11 18 16,6-4-12-16,0-8-2 16,10-30-113-16,0 0-71 0,-10 35 4 15,10-35-97-15</inkml:trace>
          <inkml:trace contextRef="#ctx0" brushRef="#br0" timeOffset="61598.6517">6355-1254 243 0,'35'-26'27'0,"1"6"21"16,4-6 11-16,6 11 20 15,-5 3-14-15,-1 5 17 0,-4 3-22 16,-6 11-4-16,-4 1-19 0,-26-8-4 15,25 30 8-15,-15 1-5 16,-5-1-9-16,-10 5-21 0,-15 7 20 16,0-4-33-16,-11 4 15 0,-4 3-8 15,-1-7 12-15,-5-3-12 16,6-5 5-16,4-7-5 0,1-4 7 16,10-11-4-16,20-8-3 15,-21-4 0-15,21 4-9 0,0 0 2 16,5-31 4-16,11 12-4 0,4 0-2 15,5 8 12-15,6 3-14 0,-1 4 15 16,1 1 7-16,-1 6-14 16,6 1-1-16,-6 4 11 0,1 7-21 15,-1 0 24-15,-9 1-15 0,-21-16 2 16,30 22-3-16,-30-22 27 16,0 0-30-16,20 27 18 0,-20-27 53 15,0 0 50-15,0 0-49 0,-10 34-4 16,10-34-35-16,-40 39-4 15,-6-9 5-15,5 1-25 0,-10-5 33 16,1 1-30-16,4 0 15 16,0-1-23-16,0-3 36 0,11-4-37 15,-1-4 11-15,11 1-8 0,25-16-87 16,-26 7-242-16,26-7-116 16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9:49.73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57A7AF-F3F2-45A5-AA2B-21AC7B64DE55}" emma:medium="tactile" emma:mode="ink">
          <msink:context xmlns:msink="http://schemas.microsoft.com/ink/2010/main" type="writingRegion" rotatedBoundingBox="8918,17256 6815,17259 6812,14934 8915,14931"/>
        </emma:interpretation>
      </emma:emma>
    </inkml:annotationXML>
    <inkml:traceGroup>
      <inkml:annotationXML>
        <emma:emma xmlns:emma="http://www.w3.org/2003/04/emma" version="1.0">
          <emma:interpretation id="{6BE1819C-6D29-4B85-B360-9BCA7C46A1C6}" emma:medium="tactile" emma:mode="ink">
            <msink:context xmlns:msink="http://schemas.microsoft.com/ink/2010/main" type="paragraph" rotatedBoundingBox="8918,17256 6815,17259 6813,15838 8916,158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68FBB1-D0F2-4B78-AD4E-73A241D867EE}" emma:medium="tactile" emma:mode="ink">
              <msink:context xmlns:msink="http://schemas.microsoft.com/ink/2010/main" type="line" rotatedBoundingBox="8918,17256 6815,17259 6813,15838 8916,15835">
                <msink:destinationLink direction="with" ref="{C626FE6F-875F-4103-BE6D-DF290AFB61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78EE9FF-7281-435C-A2C6-0F80F6B00A05}" emma:medium="tactile" emma:mode="ink">
                <msink:context xmlns:msink="http://schemas.microsoft.com/ink/2010/main" type="inkWord" rotatedBoundingBox="8918,17256 6815,17259 6813,15838 8916,15835"/>
              </emma:interpretation>
            </emma:emma>
          </inkml:annotationXML>
          <inkml:trace contextRef="#ctx0" brushRef="#br0">2062 1425 241 0,'0'0'0'16,"0"0"6"-16,0 0 16 0,0 0 23 16,0 0 27-16,0 0 10 0,0 0 21 15,0 0-26-15,0 0-47 16,0-35-2-16,5 9 6 0,0-5-6 16,-5 1-22-16,10-5 4 15,-5 1 0-15,0-4-2 0,0-4-8 16,1-7-6-16,-6-9-8 0,0-6-15 15,-6-13-1-15,1-10-11 16,0-5 3-16,-5-10 1 0,0 2 28 16,0 1-7-16,0 12 16 0,0 11 29 15,-1 15-10-15,1 7 12 0,5 16 4 16,5 38-4-16,-10-42-20 16,10 42-3-16,0 0 7 0,-10-38-11 15,10 38-8-15,0 0 4 0,0 0-14 16,0 0 29-16,0 0-4 15,0 0-3-15,0 0-22 0,0 0 10 16,0 0 10-16,0 0-6 0,0 0-6 16,0 0 19-16,0 0-19 15,0 0 6-15,0 0 0 0,0 0 10 16,0 0-18-16,0 0 15 0,0 0-18 16,0 0 17-16,0 0 10 0,0 0-24 15,0 0 5-15,0 0 18 16,0 0-10-16,0 0-15 0,0 0 21 15,0 0 15-15,0 0-26 0,0 0-6 16,0 0 6-16,-31-19 6 16,31 19-10-16,-35-7 4 0,4 7 0 15,-4 3-5-15,4 5 5 16,-4 3 9-16,-6 5-9 0,-10-5 8 16,0 0-18-16,-15 5 10 0,-5-9 5 15,-10 5 9-15,-10-8-7 0,-6-4-3 16,-10-4-1-16,1 0-20 15,-11-4 2-15,5 5-18 0,-5-1 41 16,-15 8-12-16,15 7-6 0,21 0 29 16,4 1-10-16,16-1 4 0,15 1-8 15,15-1-22-15,11-7 17 16,35-4-7-16,-31 4-2 0,31-4 9 16,0 0-5-16,0 0 8 15,0 0-3-15,0 0-30 0,36 7-53 16,-6 1-68-16,1-4-10 0,5 0 11 15</inkml:trace>
          <inkml:trace contextRef="#ctx0" brushRef="#br0" timeOffset="874.9759">1732 426 437 0,'0'0'122'0,"0"0"-43"0,0 0 7 16,0 0-57-16,0 0 10 0,-26-19-28 16,6 27 15-16,-10 22-13 15,-11 20 30-15,-5 19 22 16,0 11 30-16,-9 11-20 0,4 0 0 16,0 1-25-16,10-8-4 0,6-4-1 15,4-12-36-15,11-7 6 0,5-15-38 16,5-8-7-16,10-38 9 15,0 0-61-15,20 8-71 0,0-27 12 16,1-19 20-16,4-20 16 0,-5-14 7 16,1-8 27-16,-1-4 31 0,-5 8 13 15,-10 4 27-15,0 14 0 16,0 13 70-16,0 10 29 16,-5 35-50-16,0 0-8 0,0 0-1 15,-25-3-8-15,-5 18 19 0,-1 15 1 16,-4 16 18-16,-1 4-19 0,5 7-27 15,-4-8 7-15,4 1 0 16,1-4-29-16,-1-1 30 0,1-7-19 16,0-3 5-16,-6-5-12 0,5-11-14 15,6-7 8-15,-5-9-29 0,4-14-22 16,6-12-28-16,0-11-25 16,9-16 26-16,1-7 15 0,5-4 44 15,5 0 1-15,0 8 7 0,0 7-4 16,0 4-3-16,0 16 7 15,0 26 19-15,0 0 24 0,0 0 11 16,0 0-25-16,0 0 21 16,0 0-2-16,-25 15-13 0,-6 19 4 15,-4 8 4-15,-1 4-27 0,1-1-3 16,-1-3 1-16,6 0-9 0,-1-11 0 16,6-8-6-16,25-23 6 15,-21 22 20-15,21-22-12 0,0 0 3 16,0 0-47-16,-5-30-71 0,15-16 33 15,6-7 27-15,-1-4 3 0,5 3 38 16,-5 5 9-16,1 11-2 16,-16 38 38-16,10-31 8 15,-10 31-1-15,0 0 0 0,0 0 11 16,-41 35-28-16,1 3-5 0,-6 15-12 16,0 0 5-16,-5-3-9 0,1 3-11 15,4-11-8-15,10-8 11 16,6-11-6-16,30-23 4 0,-31 19-38 15,31-19-157-15</inkml:trace>
        </inkml:traceGroup>
      </inkml:traceGroup>
    </inkml:traceGroup>
    <inkml:traceGroup>
      <inkml:annotationXML>
        <emma:emma xmlns:emma="http://www.w3.org/2003/04/emma" version="1.0">
          <emma:interpretation id="{C575F2FC-E674-4E22-90BB-6423A51422B5}" emma:medium="tactile" emma:mode="ink">
            <msink:context xmlns:msink="http://schemas.microsoft.com/ink/2010/main" type="paragraph" rotatedBoundingBox="8096,15105 7596,15717 7138,15342 7638,147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512746-72EB-423D-AFC9-E3BBC7DC432C}" emma:medium="tactile" emma:mode="ink">
              <msink:context xmlns:msink="http://schemas.microsoft.com/ink/2010/main" type="line" rotatedBoundingBox="8096,15105 7596,15717 7138,15342 7638,14730"/>
            </emma:interpretation>
          </emma:emma>
        </inkml:annotationXML>
        <inkml:traceGroup>
          <inkml:annotationXML>
            <emma:emma xmlns:emma="http://www.w3.org/2003/04/emma" version="1.0">
              <emma:interpretation id="{36929E86-E4F0-4D7A-8214-53C1817A585E}" emma:medium="tactile" emma:mode="ink">
                <msink:context xmlns:msink="http://schemas.microsoft.com/ink/2010/main" type="inkWord" rotatedBoundingBox="8096,15105 7596,15717 7138,15342 7638,14730">
                  <msink:destinationLink direction="with" ref="{245A6F3A-2C74-4C15-889B-33EAEB197067}"/>
                  <msink:destinationLink direction="with" ref="{16C34B3C-8DCC-4271-ADF3-CF8304482A7A}"/>
                </msink:context>
              </emma:interpretation>
              <emma:one-of disjunction-type="recognition" id="oneOf0">
                <emma:interpretation id="interp0" emma:lang="" emma:confidence="0.5">
                  <emma:literal>e</emma:literal>
                </emma:interpretation>
                <emma:interpretation id="interp1" emma:lang="" emma:confidence="0">
                  <emma:literal>;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£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531.1843">1071-899 276 0,'0'0'124'16,"0"0"17"-16,0 0-21 15,0 0-40-15,0 0-2 0,0 0 59 16,0 0-13-16,0 0-5 0,0 0-39 16,0 0-53-16,0 0 14 15,0 0-19-15,0 0-28 0,-45 0 28 16,4 11-39-16,-10 0 21 16,-5 5 2-16,0-1-17 0,6-4 11 15,-6-3-22-15,10 3 15 0,5 1 17 16,6-5-29-16,9 1 30 15,26-8-30-15,0 0-2 0,0 0 47 16,-10 46-38-16,10-4 5 0,10 3 25 16,11 1-32-16,4-4 37 0,-5 0-17 15,6-4-13-15,-1 0 10 16,-4 4-20-16,-1-8 25 16,-20-34-19-16,20 42 25 0,-15-11-14 15,-5-31 14-15,0 38-4 0,0-38-20 16,-10 30 20-16,10-30-35 0,0 0 34 15,-25 23-168-15,25-23-29 16,-31 4-2-16,11-8-2 0,20 4-30 16</inkml:trace>
          <inkml:trace contextRef="#ctx0" brushRef="#br0" timeOffset="1796.7979">589-450 210 0,'20'-27'102'15,"-20"27"-12"-15,31-30 11 0,9 11-22 16,1 0 22-16,15 4-20 16,0-1 9-16,-1 1-7 0,6 4-46 15,-5-1 1-15,-5 1-1 0,-5 3-37 16,-6 4 0-16,-9 1 27 15,-11-1-54-15,-20 4 36 0,0 0-15 16,21 0 9-16,-21 0 7 16,0 0 4-16,0 0-84 0,0 0-129 15,0 0-73-15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18.76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079008E-B916-4721-AC19-A33CDA930CE8}" emma:medium="tactile" emma:mode="ink">
          <msink:context xmlns:msink="http://schemas.microsoft.com/ink/2010/main" type="writingRegion" rotatedBoundingBox="21861,1769 26027,1769 26027,6417 21861,6417"/>
        </emma:interpretation>
      </emma:emma>
    </inkml:annotationXML>
    <inkml:traceGroup>
      <inkml:annotationXML>
        <emma:emma xmlns:emma="http://www.w3.org/2003/04/emma" version="1.0">
          <emma:interpretation id="{C9178540-9448-4180-9103-E50609F100CD}" emma:medium="tactile" emma:mode="ink">
            <msink:context xmlns:msink="http://schemas.microsoft.com/ink/2010/main" type="paragraph" rotatedBoundingBox="21861,1769 26027,1769 26027,6417 21861,6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AEA7E0-4CD4-46D7-A8F8-8AAF644C7147}" emma:medium="tactile" emma:mode="ink">
              <msink:context xmlns:msink="http://schemas.microsoft.com/ink/2010/main" type="inkBullet" rotatedBoundingBox="21861,1769 26027,1769 26027,6417 21861,6417"/>
            </emma:interpretation>
          </emma:emma>
        </inkml:annotationXML>
        <inkml:trace contextRef="#ctx0" brushRef="#br0">82 88 963 0,'-31'-11'272'15,"31"11"2"-15,-30-15-112 16,30 15-65-16,0 0 18 0,-21-23-5 16,21 23-38-16,0 0 19 15,0 0-59-15,0 0-12 0,0 0-8 16,0 0-26-16,0 0 14 16,0 0 152-16,31-12-17 15,25 1-44-15,15 7-49 0,15-4 1 16,11 5-29-16,9 3-1 15,1 0-9-15,0 3-4 0,-6 1 6 16,-19 4-34-16,-16-1-377 16,-10 5-376-16</inkml:trace>
        <inkml:trace contextRef="#ctx0" brushRef="#br0" timeOffset="703.1342">3252-4560 1141 0,'0'0'44'0,"0"0"161"15,15 15 69-15,20-3-32 0,11-5-64 16,20 5-47-16,10-1-14 16,6-7-51-16,9 4-11 15,11 3-25-15,-1-3-35 0,6-5-5 16,-5 5-265-16,-11-4-430 15</inkml:trace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9:54.85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26FE6F-875F-4103-BE6D-DF290AFB61CD}" emma:medium="tactile" emma:mode="ink">
          <msink:context xmlns:msink="http://schemas.microsoft.com/ink/2010/main" type="inkDrawing" rotatedBoundingBox="5903,17546 9033,17144 9056,17320 5925,17721" semanticType="underline" shapeName="Other">
            <msink:sourceLink direction="with" ref="{9668FBB1-D0F2-4B78-AD4E-73A241D867EE}"/>
          </msink:context>
        </emma:interpretation>
      </emma:emma>
    </inkml:annotationXML>
    <inkml:trace contextRef="#ctx0" brushRef="#br0">3140 26 297 0,'-31'-23'52'0,"31"23"10"15,0 0 3-15,-25-8-12 16,25 8-14-16,-26 0-6 0,26 0 9 16,-25 4-16-16,-1 0-4 0,6 0-2 15,20-4-25-15,-35 7 9 0,4 1-14 16,6-4 19-16,-1 0-9 16,1-1-14-16,0 1 3 0,-6 4 11 15,1-4 0-15,-1 3 21 0,1 1 29 16,4 3 1-16,-4 1-1 15,4-5 14-15,1 1-17 0,0 0 2 16,-1-1-11-16,1 1-19 16,-1 3 6-16,1-7 29 0,-6 4-15 15,6-1 14-15,-5 1-29 0,-1-4 3 16,6 3-7-16,-6 1 5 0,6-4-15 16,-1 3 17-16,-4 1-9 15,-1-4-9-15,31-4-4 0,-35 7-3 16,4 1-2-16,31-8 0 0,-40 12 0 15,4-5 0-15,6 5 0 0,-1-9 0 16,1 5 0-16,-1-4 0 16,-4-4 0-16,-1 0 0 0,-4 0 0 15,-1 0 0-15,-5 0 0 16,0 0 0-16,1 0 0 0,-6 4-11 16,-5-1-24-16,-5 9-23 0,0-1-11 15,-5 1 26-15,0 3-25 0,-5 0 8 16,0 0 7-16,0 1 75 15,5-1 28-15,-5-4 21 0,10 1 31 16,-5-5-25-16,5-7-38 0,5 4-20 16,5-8-9-16,0-3-5 0,5 3-3 15,11-4-2-15,-1 5 0 16,6-5 0-16,-6 4 0 16,1 4 0-16,-6-4 0 0,11 4 0 15,30 0 0-15,-41-4 0 0,15 1 0 16,26 3 0-16,-40-19 0 0,40 19 0 15,-26-8 0-15,26 8 0 16,0 0 0-16,-35-8 0 0,35 8 0 16,0 0 0-16,-20-3 0 0,20 3 0 15,-36 0 0-15,36 0 0 0,0 0 0 16,-30 7 0-16,30-7 0 16,0 0 0-16,0 0 0 0,0 0 0 15,0 0 0-15,-26 15-71 0,26-15-146 16,0 0-93-16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9:58.433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-2 529 239 0,'0'0'60'16,"0"-15"8"-16,10-4-20 0,5 0-7 15,1-4 5-15,9-3-15 0,11-1 19 16,4 4 16-16,11 0 7 15,0 0-17-15,10 0 39 0,5 4 20 16,5 4-9-16,10 0-38 0,6 0-9 16,9-1-24-16,1 1-17 15,4 0-18-15,1-4-9 0,-6 4 38 16,6-4-2-16,-11 0 11 0,1-1-9 16,-11 5-23-16,-5 0-3 0,1-4 19 15,-6 4-8-15,-10-1-2 16,-6 9 2-16,-9-1-36 15,-5 1 8-15,-16 3 47 0,-25 4-40 16,0 0 21-16,0 0-14 0,0 0-10 16,0 0 23-16,0 0-26 0,0 0 43 15,0 0-42-15,0 0-95 16,0 0-99-16,0 0-30 0,0 0-32 16,0 0-24-16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9:59.449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0 415 137 0,'0'0'35'0,"0"0"-12"0,0 0-2 16,0 0 13-16,0 0-9 16,25-11 29-16,-25 11 23 15,16 0-38-15,-16 0-4 0,20 7 5 16,0-3 20-16,6-4-18 0,9-4-22 15,11-3 24-15,10-5 38 16,10 1-23-16,15-8-9 0,16-8-14 16,14-3 32-16,11-1-10 0,0 1-16 15,5 3-20-15,0 0-8 0,-5 8-3 16,0-4-6-16,-5 8 4 16,-5-4 16-16,-6 4-25 0,-14-4-7 15,-11 0 7-15,-10 4-4 0,-10-1 7 16,-15 9 40-16,-10-5 88 15,-11 5 4-15,-25 7-3 0,20-4-15 16,-20 4-45-16,0 0-47 16,0 0 6-16,0 0-11 0,0 0-20 15,0 0 0-15,0 0 0 0,0 0 14 16,0 0-28-16,0 0-16 0,0 0-90 16,0 0-204-16,0 0-6 15,0 0-67-15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9:16.23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93A750-488E-446B-AED2-0B58F91A2766}" emma:medium="tactile" emma:mode="ink">
          <msink:context xmlns:msink="http://schemas.microsoft.com/ink/2010/main" type="inkDrawing" rotatedBoundingBox="13426,13562 14084,10735 16380,11269 15722,14097" hotPoints="16107,12476 14798,13785 13489,12476 14798,11167" semanticType="enclosure" shapeName="Circle"/>
        </emma:interpretation>
      </emma:emma>
    </inkml:annotationXML>
    <inkml:trace contextRef="#ctx0" brushRef="#br0">9072-4351 323 0,'0'0'59'16,"0"0"13"-16,0 0 2 0,0 0 5 15,0 0 30-15,0 0 4 0,0 0 1 16,0 0 39-16,0 0-37 16,0 0 25-16,0 0-63 0,0 0-24 15,0 0-8-15,0 0-10 0,0 0 1 16,-30-35-18-16,30 35 15 15,0 0 12-15,-31-38-10 16,31 38-24-16,-30-45 27 0,30 45 27 16,-26-50-25-16,6 16-4 15,20 34 1-15,-20-35-13 0,20 35 13 16,0 0 10-16,-36-41-10 0,36 41-11 16,-35-35 7-16,35 35-28 15,-36-30 6-15,36 30-9 0,-35-23 11 16,4 4-1-16,31 19-8 0,-30-12 2 15,4 1-7-15,26 11 6 16,-25-8 2-16,25 8 9 0,-31-11-17 16,6 3 6-16,25 8-1 15,-36-3-3-15,6-1-2 0,5 4 0 16,-6-4-8-16,1 4 4 16,-1 4 11-16,1-4-5 0,-1 4-2 15,-4-4-5-15,4 7 5 16,-4-3 15-16,-1 0-7 0,0 0 3 15,6-1-6-15,-1 1 34 0,6-4-22 16,25 0-17-16,-36 4 14 16,11-12-9-16,5 8-11 0,20 0 17 15,-31 8-9-15,6 3-6 0,25-11 8 16,-31 12-7-16,-4 3-6 16,4-3 28-16,6-1-26 15,-6 0-3-15,1 8 22 0,0 1-12 16,-6-1-15-16,0 7 20 0,1-3 0 15,-1 4-2-15,1 3-9 16,-1 1 8-16,1 3 4 0,-1-4-19 16,0 5 13-16,1-1 7 15,4 0-12-15,-4 1 9 0,4-1-7 16,1 4-10-16,5-4 13 0,4 1-3 16,1-5 16-16,20-30-13 15,-31 42 15-15,6-8-34 16,10-3 19-16,0 3-7 0,-1-3 7 15,1-1 4-15,0 8-4 0,-6 4 8 16,1 4-12-16,0 3 4 16,-6 1 8-16,1 7-24 0,5 0 24 15,-6 4-8-15,6-4-18 0,5 0 15 16,0-3 6-16,4-1 10 16,1 0-13-16,5-7 4 0,0-4-1 15,5 4-14-15,5-8 11 0,0 0 8 16,5 0-8-16,1 4 8 15,-1-4-4-15,5 4-13 0,0-4-4 16,5 4 13-16,-9-4 0 16,9 0-5-16,0-4 5 0,1-7 8 15,-21-27-11-15,25 46-2 16,-5-16 9-16,-20-30 3 0,26 35-15 16,-26-35 13-16,25 38-14 0,-25-38 5 15,20 34 4-15,-20-34 9 16,31 27-6-16,-31-27-6 0,25 34 14 15,-25-34-11-15,26 34 3 0,-26-34-6 16,20 35-11-16,-20-35 18 16,31 34 7-16,-31-34-22 0,30 34 11 15,-5-11 12-15,-4-4-16 0,-1 0 16 16,-20-19-19-16,31 15 11 16,-11-3-4-16,-20-12-14 15,30 15 20-15,-9-4 3 0,-21-11-23 16,30 16 21-16,-30-16 1 0,31 15-11 15,-11 0-6-15,0-3 21 0,-5-1 0 16,6 0-16-16,4-3 15 16,-4 3-11-16,-1-3 0 0,5 0 0 15,1-1 4-15,-1 1-4 0,6 0 0 16,-6 7 0-16,5-4 0 16,-4 1 0-16,-1-9 10 0,1 1-10 15,-6 0 18-15,-20-4-12 0,30 0-6 16,1 4-4-16,-11 0 4 15,6 0-10-15,-1-4 13 16,0 0 8-16,1 0-3 0,-1-4 4 16,1 0-22-16,4-4 12 0,-5 4-6 15,1-3 4-15,-6-1 3 0,-20 8 9 16,31-7-3-16,-6 3-4 16,-25 4-12-16,36-8 1 0,-11 4-3 15,0 1 9-15,1-5 6 0,-26 8 11 16,30-8-11-16,-9 1-6 15,4-5-5-15,0 1 8 0,1-4-11 16,-1-1 15-16,1 1 10 16,-26 15-22-16,30-27-8 0,1 5 13 15,-31 22 4-15,35-23 3 0,-4 0-4 16,-31 23 1-16,35-27-4 16,-9 1 0-16,-26 26 3 0,35-23-3 15,-35 23-3-15,31-23 18 0,-31 23-19 16,35-23-5-16,-35 23 27 15,36-27-25-15,-36 27 12 0,25-30 6 16,-25 30 8-16,26-23 55 0,-26 23 27 16,25-23-18-16,-25 23-18 0,20-30-21 15,-20 30-24-15,21-35-17 16,-21 35-3-16,25-42 11 16,-10 12-5-16,-15 30-9 0,21-38 0 15,-6 7-1-15,-5 5 12 0,0-5 2 16,-5 5-3-16,5 3-7 0,-5 0 0 15,6 0-4-15,-6 0 1 16,0 0 9-16,0 0 2 0,0 1-8 16,-5 22-4-16,0-31 4 0,0 31 0 15,5-30 3-15,-5 7 6 16,0 23-18-16,0-27 5 0,5 8 18 16,-5 19-23-16,0-27 3 0,0 27 17 15,5-26-11-15,-5 26-7 0,0-27 15 16,0 27-8-16,0-27-6 15,0 1-2-15,0 7 8 16,0 19 5-16,0-31-8 0,0 4 13 16,0 8-5-16,0 19-12 0,0-30 1 15,0 30 15-15,0-27-12 16,0 27 3-16,0-26 5 0,0 26-10 16,0-27 2-16,0 4 13 0,0 23-14 15,0-30 1-15,-5 3 10 0,5 4-5 16,0 23-13-16,-5-38 19 15,5 0-8-15,-5 4 0 0,5-5-3 16,-5 5 8-16,0 0-8 16,5 0-1-16,-5-1 16 0,5 5-19 15,0 30 3-15,-5-38 14 16,0 7-21-16,-1 1 16 0,6 30 3 16,-5-31-15-16,5 31 3 0,-10-34 11 15,10 34-12-15,-10-34 14 0,10 34-12 16,-5-31 0-16,5 31 9 15,-10-30-13-15,10 30 1 0,0 0 13 16,0 0-7-16,0 0 4 0,0 0 1 16,0 0-11-16,-10-31 11 15,10 31-9-15,0 0 11 0,0 0-4 16,-16-30-15-16,16 30 16 16,0 0-4-16,-20-35 8 0,20 35 0 15,-20-34-17-15,20 34 9 0,-15-34-4 16,15 34 9-16,-21-38-13 15,21 38 15-15,-15-38-13 0,15 38 15 16,0 0-14-16,-15-42 12 0,15 42-14 16,0 0 3-16,0 0 8 0,-16-38 0 15,16 38 9-15,0 0-13 16,0 0 7-16,0 0-16 0,0 0 20 16,0 0-25-16,0 0 22 0,0 0-37 15,0 0-222-15,0 0-253 16,-35-38-238-16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0:49.43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EBD893-29BE-484B-9D95-0B6DF32266AF}" emma:medium="tactile" emma:mode="ink">
          <msink:context xmlns:msink="http://schemas.microsoft.com/ink/2010/main" type="inkDrawing" rotatedBoundingBox="16278,13397 17367,10761 19417,11608 18328,14244" hotPoints="19025,12524 17783,13767 16540,12524 17783,11281" semanticType="enclosure" shapeName="Circle">
            <msink:destinationLink direction="with" ref="{E201F8FA-B1A9-4939-94EA-997A3D9DE0E8}"/>
          </msink:context>
        </emma:interpretation>
      </emma:emma>
    </inkml:annotationXML>
    <inkml:trace contextRef="#ctx0" brushRef="#br0">2118 382 588 0,'-10'-23'49'0,"0"0"6"16,10 23 13-16,-20-27-10 15,4 1 32-15,16 26-4 0,-15-27-49 16,15 27-2-16,-25-38-20 15,25 38 17-15,-31-38-47 0,6 11 12 16,0 8 19-16,-1 4-38 0,1-4 32 16,-6-4 3-16,1 8-19 15,-6 0-6-15,1 3 12 0,-1 5 0 16,-5-1 7-16,1 0-3 16,4 4-4-16,-4 1-18 15,-1 3 22-15,0-4-1 0,1 4-15 16,-1 0 27-16,5 4-15 15,1 3-17-15,4-3 17 0,-4 4-6 16,4-1-2-16,6 5 8 0,-5-8 5 16,-1 3 4-16,6-3-9 15,-11 7-22-15,6-3 26 0,-11 4-8 16,5 3-6-16,-4 4 23 0,-1 0-28 16,-5 0 26-16,11 0-25 15,-6 4 2-15,1-4 16 0,4 0-4 16,0 4 7-16,1-4 3 15,4 4-13-15,1-4 29 16,5 0-32-16,-1 7 6 0,1-3 10 16,-1-4-18-16,6 8 14 0,0 0 5 15,-1-1-14-15,-4 5 3 16,5-1 15-16,-6 5-28 0,6-1 26 16,0 4-8-16,-1 0-14 0,1-4 27 15,0 4-23-15,4 1-3 16,-9-5 10-16,5 4-19 0,-1-8 28 15,21-30-19-15,-25 42 4 0,5-7 10 16,20-35-1-16,-21 34-19 16,21-34 17-16,-15 42-9 15,15-42 9-15,-20 38 4 0,10-8-20 16,-1 5 9-16,11-35 4 0,-10 42-8 16,5-4 10-16,0-4-8 15,0-3 6-15,5 3 10 0,0 0-18 16,0 4 5-16,0-4 3 0,0 1 0 15,0-5 9-15,5 1 7 0,-5-1 1 16,0-30-13-16,5 46-11 16,0-12-7-16,-5-34 6 0,5 38 5 15,-5-38-2-15,11 42 1 0,-11-42 6 16,5 38 17-16,5-3-19 16,-10-35 0-16,10 42-5 15,-5-4-1-15,5-4 6 0,0 0 14 16,0-3-23-16,1 3 4 0,4-4 5 15,-5 5-4-15,-10-35-3 16,20 45 18-16,-20-45-3 0,31 50-17 16,-11-8 9-16,-20-42 8 0,26 49-13 15,-26-49 12-15,30 46 2 0,-30-46 4 16,25 42-19-16,-25-42-2 16,31 23 0-16,-31-23 8 0,30 38-9 15,-30-38 9-15,36 34 9 0,-36-34-9 16,36 42 16-16,-6-7-21 15,-30-35 18-15,36 34-16 16,-1-8 3-16,-4-6 2 0,-6-5-2 16,5-4 6-16,1 1-11 0,-1-5-2 15,1-3 16-15,-11 4-9 0,6-4 7 16,-1-4-15-16,0 3 3 16,-25-3-1-16,31-3 15 0,-6 3 2 15,1 0 10-15,-1 3-34 0,1-3 4 16,4 0 15-16,0 0-6 15,6-7 24-15,0-1-17 0,4-3-19 16,1-5 7-16,-6 5 5 16,1 0 0-16,0-1 9 0,-6 4-16 15,1 1-2-15,-1-1 16 0,-5 4 15 16,-4 16-25-16,-21-12-4 16,30-12 7-16,1 5-7 0,-6-8 7 15,0 3-3-15,1-7 10 0,4 0 16 16,1-4-28-16,4 4 22 15,1-4-13-15,-6 0-13 0,1 1-3 16,4-5 12-16,-4 4 0 0,-31 23 14 16,36-30 0-16,-11 7-19 0,-25 23 0 15,35-31 0-15,-35 31 11 16,31-30-21-16,-31 30 22 16,36-38 1-16,-36 38-8 0,30-46 0 15,-30 46 0-15,30-46-5 0,1 12 8 16,-31 34-3-16,30-46 16 15,-4 8-3-15,-26 38-5 0,15-49-1 16,0 10 3-16,-15 39-10 0,26-49 0 16,-11 11-17-16,-15 38 20 0,15-46 2 15,-5 4 5-15,-10 42-5 16,16-46-1-16,-11 12 4 0,-5 34 11 16,10-53-5-16,-5 11 7 0,5 4-24 15,-10 38 6-15,5-50 6 16,0 5 6-16,0 6-26 15,0 1 26-15,0 4-26 0,-5 34 18 16,6-53-10-16,-6 11 33 0,0 8-33 16,0 34 31-16,-6-50-20 0,6 12 3 15,0 38-22-15,-5-46 11 16,0 12 0-16,5 34 0 0,0-50 10 16,-5 8-16-16,5 42 19 0,0-53-38 15,0 53 19-15,-5-57 6 16,0 11 13-16,5 46 6 0,-5-49 47 15,5 49-3-15,-10-50-23 0,10 50 9 16,-10-42-25-16,10 42 20 16,0 0-14-16,-16-45-15 0,16 45 20 15,0 0-42-15,-15-42-19 16,15 42 47-16,0 0-37 0,-20-46 22 16,20 46-6-16,-15-42 2 0,15 42-17 15,-21-46 20-15,21 46 0 16,-15-53 0-16,5 7 2 0,10 46-7 15,-10-45 20-15,10 45-31 0,-5-42 11 16,5 42-4-16,0 0 19 0,0 0-36 16,0 0 21-16,0 0 23 15,0 0-36-15,0 0 3 0,-16-46 6 16,16 46 13-16,0 0-165 16,0 0-316-16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9:36.45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6FE31A-AF23-4182-B71D-EAAD3A63F649}" emma:medium="tactile" emma:mode="ink">
          <msink:context xmlns:msink="http://schemas.microsoft.com/ink/2010/main" type="writingRegion" rotatedBoundingBox="15453,16501 9939,19947 8462,17583 13976,14137"/>
        </emma:interpretation>
      </emma:emma>
    </inkml:annotationXML>
    <inkml:traceGroup>
      <inkml:annotationXML>
        <emma:emma xmlns:emma="http://www.w3.org/2003/04/emma" version="1.0">
          <emma:interpretation id="{C097B11E-3BBB-40E5-82CD-54E47B9BEBB5}" emma:medium="tactile" emma:mode="ink">
            <msink:context xmlns:msink="http://schemas.microsoft.com/ink/2010/main" type="paragraph" rotatedBoundingBox="8906,16816 12452,17151 12321,18542 8774,182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CCF7AB-733F-4CBD-917F-3F0463D8DDDA}" emma:medium="tactile" emma:mode="ink">
              <msink:context xmlns:msink="http://schemas.microsoft.com/ink/2010/main" type="line" rotatedBoundingBox="8906,16816 12452,17151 12321,18542 8774,18207"/>
            </emma:interpretation>
          </emma:emma>
        </inkml:annotationXML>
        <inkml:traceGroup>
          <inkml:annotationXML>
            <emma:emma xmlns:emma="http://www.w3.org/2003/04/emma" version="1.0">
              <emma:interpretation id="{1E4928D0-B931-47DF-8630-425B222BB189}" emma:medium="tactile" emma:mode="ink">
                <msink:context xmlns:msink="http://schemas.microsoft.com/ink/2010/main" type="inkWord" rotatedBoundingBox="8857,17337 8921,17343 8846,18148 8781,18141"/>
              </emma:interpretation>
            </emma:emma>
          </inkml:annotationXML>
          <inkml:trace contextRef="#ctx0" brushRef="#br0">2042 1505 351 0,'0'0'63'0,"0"0"-4"15,0 0-1-15,0 0-25 0,0 0 2 16,0 0 13-16,0 0 23 15,0 0-9-15,0 0-29 16,10 53-6-16,-5 0-14 0,-10 8-16 16,0 4 7-16,-5-4-4 0,4 4-9 15,1-8 14-15,0 0-18 0,0-4 17 16,5 1 15-16,0-1 0 16,5-3 9-16,-5-5-28 0,5-3-158 15,0 0-183-15</inkml:trace>
        </inkml:traceGroup>
        <inkml:traceGroup>
          <inkml:annotationXML>
            <emma:emma xmlns:emma="http://www.w3.org/2003/04/emma" version="1.0">
              <emma:interpretation id="{03BEC577-8EE0-4945-8CF1-6F3DDF9812D4}" emma:medium="tactile" emma:mode="ink">
                <msink:context xmlns:msink="http://schemas.microsoft.com/ink/2010/main" type="inkWord" rotatedBoundingBox="11995,17107 12452,17151 12321,18542 11864,184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984.213">5516 1943 355 0,'0'0'52'16,"0"0"26"-16,-15-38-8 0,15 38 2 15,0 0-11-15,0 0-12 0,0 0-40 16,0 0 18-16,0 0-36 0,0 0 15 15,0 0-12-15,0 0 10 16,0 0-10-16,0 0 30 0,0 0-30 16,0 0 33-16,0 0-27 0,-30 26 2 15,30-26-2-15,-46 61 17 16,10 0 28-16,-9 0 3 0,9 0 19 16,6 4-33-16,4 0-15 15,1 0-8-15,4-1-20 0,6-10 17 16,5-9 1-16,5 1 6 0,5-46-15 15,5 42 25-15,-5-42-15 16,0 0-3-16,36 42-7 0,-1-23 3 16,1-11 3-16,4-8 1 0,-4-4-7 15,-6 0 6-15,1-11 3 0,-1 3-1 16,-30 12-8-16,31-15-7 16,-31 15 7-16,0 0 5 0,25-34-3 15,-25 34-9-15,10-50 2 0,-10 12-1 16,-10-4 9-16,10 42-3 15,-20-42-6-15,20 42-5 16,-31-26 22-16,-4 18-4 0,-1 16-7 16,6 11-8-16,-6 4 1 0,6 3 0 15,30-26 9-15,-31 42-33 0,31-42-149 16,-25 42-32-16,25-42-91 16</inkml:trace>
          <inkml:trace contextRef="#ctx0" brushRef="#br0" timeOffset="3687.3724">5196 1333 173 0,'-10'-26'14'0,"10"26"48"0,0 0-5 16,-5-31-24-16,5 31 12 0,0 0 28 16,0 0-11-16,0 0-20 0,0 0-12 15,0 0-6-15,0 0-20 16,0 0 51-16,0 0-29 16,-5 50-11-16,0 3 9 0,0 8 21 15,5 0 0-15,0 4-33 0,5-4 9 16,-5 3 9-16,0-7-26 0,5 1 4 15,-5 3 7-15,0-4-11 16,0-12 10-16,5 1-24 0,-5-4-163 16,0-42-97-16</inkml:trace>
        </inkml:traceGroup>
      </inkml:traceGroup>
    </inkml:traceGroup>
    <inkml:traceGroup>
      <inkml:annotationXML>
        <emma:emma xmlns:emma="http://www.w3.org/2003/04/emma" version="1.0">
          <emma:interpretation id="{D5CE8F3B-0AC0-4C6F-AB9C-B45C90BF86E7}" emma:medium="tactile" emma:mode="ink">
            <msink:context xmlns:msink="http://schemas.microsoft.com/ink/2010/main" type="paragraph" rotatedBoundingBox="14816,15481 9302,18927 8613,17825 14127,14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8D7EAF-E399-4CA7-9ECA-14B9CE9C08A8}" emma:medium="tactile" emma:mode="ink">
              <msink:context xmlns:msink="http://schemas.microsoft.com/ink/2010/main" type="line" rotatedBoundingBox="14816,15481 9302,18927 8613,17825 14127,14379">
                <msink:destinationLink direction="with" ref="{9D51A76E-E624-4F69-95AF-4E1884A8438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E8C2A40-C253-404A-B81A-CAA6BB864506}" emma:medium="tactile" emma:mode="ink">
                <msink:context xmlns:msink="http://schemas.microsoft.com/ink/2010/main" type="inkWord" rotatedBoundingBox="14816,15481 12210,17110 11521,16008 14127,14379"/>
              </emma:interpretation>
            </emma:emma>
          </inkml:annotationXML>
          <inkml:trace contextRef="#ctx0" brushRef="#br0" timeOffset="10093.4433">5191 952 427 0,'5'-42'-31'0,"-5"-3"23"0,5-1 22 16,-5-4 8-16,5 1-2 16,-5-5 26-16,0-3-53 15,0 0 41-15,0-8-16 0,-5-7-13 16,5-8-10-16,-5-8 15 0,0-3-15 15,0 15 32-15,-5 11 56 16,5 12-20-16,0 11 16 0,5 42-23 16,0-31-40-16,0 31-12 0,0 0 0 15,0 0 2-15,0 0-2 0,0 0 21 16,0 0-40-16,0 0 20 16,0 0 8-16,30-19-13 0,1 19 6 15,4 0-21-15,1-4 15 0,10-7-8 16,4-1 12-16,11-3-4 15,10-4 2-15,16-4 1 16,14 4 10-16,16-4-28 0,5 8 19 16,10 8-21-16,0-1 7 0,-5 8 5 15,-5-4 2-15,-5 4 16 16,-5-4-13-16,-5 1 13 0,-1-9-16 16,1-3 3-16,5-4-10 0,-1-4 10 15,-4-4 13-15,-5 1 0 0,-11 3 1 16,-4 0-6-16,-16 4-8 15,-5 7 0-15,-16 1 9 0,-14 0-1 16,-11 11-17-16,-4-4 9 16,-21 4 5-16,0 0-28 0,0 0-11 15,0 0-65-15,0 0-70 0,0 0-72 16</inkml:trace>
          <inkml:trace contextRef="#ctx0" brushRef="#br0" timeOffset="10374.6849">7142-351 408 0,'0'0'79'0,"-31"42"24"16,-4 8-8-16,-6 11-29 0,6 3-28 16,-1 5-23-16,-5 3 3 0,11-3-4 15,-6-1-20-15,6-3 8 0,-1 0 17 16,6-4-23-16,0-11-2 16,4-9-141-16,6-10-23 0,15-31-36 15</inkml:trace>
          <inkml:trace contextRef="#ctx0" brushRef="#br0" timeOffset="10562.1835">6644 0 424 0,'-30'4'80'16,"-6"18"25"-16,0 9-7 0,6 7-27 16,-6 8-31-16,1-1-19 15,-1 9-7-15,6-5 2 0,-1 1-20 16,6-1 8-16,0-7 0 0,4-4 4 15,21-38-8-15,-20 35-47 0,20-35-23 16,0 0-39-16,0 0-81 16,0 0-22-16</inkml:trace>
          <inkml:trace contextRef="#ctx0" brushRef="#br0" timeOffset="10734.0464">6299 53 422 0,'-26'4'75'0,"-4"19"8"0,-11 15-3 16,0 8 27-16,1 3-36 15,-1 4-39-15,1 1-13 0,4-1-8 16,0-7 13-16,6-4-16 0,5-8-15 16,25-34 10-16,-21 30-3 0,21-30-63 15,0 0-61-15,0 0-47 16,-10-30-20-16,15-20 31 0</inkml:trace>
          <inkml:trace contextRef="#ctx0" brushRef="#br0" timeOffset="10874.6732">5902-103 455 0,'-40'38'130'16,"-6"19"8"-16,0 12-42 0,6 7-26 16,-6 4-10-16,10 0-12 0,6-8-22 15,5-3-33-15,9-16 15 0,6-7-12 16,5-8 14-16,5-38 6 16,5 30-38-16,-5-30-150 0,0 0-144 15</inkml:trace>
        </inkml:traceGroup>
        <inkml:traceGroup>
          <inkml:annotationXML>
            <emma:emma xmlns:emma="http://www.w3.org/2003/04/emma" version="1.0">
              <emma:interpretation id="{57F0EE76-07C8-49F9-BE07-6FA13A8D012E}" emma:medium="tactile" emma:mode="ink">
                <msink:context xmlns:msink="http://schemas.microsoft.com/ink/2010/main" type="inkWord" rotatedBoundingBox="9803,18420 9215,18788 8884,18259 9473,17891"/>
              </emma:interpretation>
            </emma:emma>
          </inkml:annotationXML>
          <inkml:trace contextRef="#ctx0" brushRef="#br0" timeOffset="11734.0173">2905 2469 741 0,'-10'-31'153'16,"10"31"-12"-16,0 0 17 15,0 0-48-15,0 0-55 0,0 0-27 16,0 0-14-16,0 0-7 0,0 0-4 16,0 0-3-16,0 0 0 15,-36-19 0-15,1 23 0 0,-6 15 0 16,-4 11 0-16,-6 5 0 0,-10 10 0 16,-5 1 0-16,5 0 0 15,0-8 0-15,10-8 0 0,5-7 0 16,11-11 0-16,9-8 0 0,26-4 0 15,-25-27 0-15,25 27 4 0,-5-61-4 16,10 0 0-16,10 4 0 16,6 0 2-16,-1-1 5 0,0 9-12 15,6-1 29-15,-6 9-29 16,-20 41 10-16,25-46 0 0,-25 46 4 16,0 0-9-16,16-34-4 0,-16 34-1 15,0 0-12-15,0 0 9 16,0 0 4-16,0 0 4 0,30 49 0 15,-10 1 0-15,-4-5 0 0,-6 5 0 16,0-1 0-16,0 5 0 0,0-1 0 16,-5 0 0-16,5-3 0 15,-4-1 0-15,4 1 0 0,-5-12 0 16,-5-38 0-16,5 53-306 0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0:09.96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86B0CA-5D96-4E8B-942D-F72B154A5951}" emma:medium="tactile" emma:mode="ink">
          <msink:context xmlns:msink="http://schemas.microsoft.com/ink/2010/main" type="writingRegion" rotatedBoundingBox="12270,6939 15293,6939 15293,7987 12270,7987"/>
        </emma:interpretation>
      </emma:emma>
    </inkml:annotationXML>
    <inkml:traceGroup>
      <inkml:annotationXML>
        <emma:emma xmlns:emma="http://www.w3.org/2003/04/emma" version="1.0">
          <emma:interpretation id="{823F61DC-3428-4061-8E2D-F9AAF6415670}" emma:medium="tactile" emma:mode="ink">
            <msink:context xmlns:msink="http://schemas.microsoft.com/ink/2010/main" type="paragraph" rotatedBoundingBox="12270,6939 15293,6939 15293,7987 12270,7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67AB3A-DB4B-49BB-9E9F-46BD39D07AF0}" emma:medium="tactile" emma:mode="ink">
              <msink:context xmlns:msink="http://schemas.microsoft.com/ink/2010/main" type="line" rotatedBoundingBox="12270,6939 15293,6939 15293,7987 12270,7987"/>
            </emma:interpretation>
          </emma:emma>
        </inkml:annotationXML>
        <inkml:traceGroup>
          <inkml:annotationXML>
            <emma:emma xmlns:emma="http://www.w3.org/2003/04/emma" version="1.0">
              <emma:interpretation id="{4510D831-6807-4EE9-9378-B1F4F31F2A36}" emma:medium="tactile" emma:mode="ink">
                <msink:context xmlns:msink="http://schemas.microsoft.com/ink/2010/main" type="inkWord" rotatedBoundingBox="12270,6939 15293,6939 15293,7987 12270,79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7401-8173 101 0,'0'0'56'16,"0"-26"-2"-16,0 26 2 15,15-19-8-15,6 11 4 0,-1 0 9 16,0 8-15-16,6-4-15 15,4 1 5-15,-5 3-16 0,1 0 4 16,-1 3 6-16,-4 1-26 16,-1-4 1-16,0 4 2 0,-20-4 12 15,21 4-25-15,-1-4 9 0,0 4-10 16,6-4 16-16,-1 4-6 16,0-8 12-16,1 4-15 0,-6 0 5 15,0 4-12-15,-20-4 1 16,21 3-147-16,-21-3-47 0</inkml:trace>
          <inkml:trace contextRef="#ctx0" brushRef="#br0" timeOffset="312.5022">7558-7879 218 0,'0'0'109'16,"0"0"-19"-16,0 0-25 0,0 0-28 15,16-27 4-15,4 12-5 16,5-1 8-16,1 9-14 16,-1-1 27-16,1-3-5 0,-1 7 7 15,6 0-39-15,-6-3 8 16,5-1-18-16,-4 4 5 0,-1 0-19 15,1 1 21-15,-1 3-33 16,0-4 18-16,6 0 2 0,-11 0 0 16,-20 4 14-16,31-8-36 0,-11 8-93 15,-20 0-132-15</inkml:trace>
          <inkml:trace contextRef="#ctx0" brushRef="#br0" timeOffset="999.9566">8447-8824 167 0,'31'-31'59'0,"-31"31"-9"15,0 0-2-15,0 0 8 16,0 0-31-16,0 0 52 0,0 0 7 16,0 0 7-16,0 0-20 0,0 0-53 15,0 0 10 1,0 0-8-16,0 0-13 0,-10 38 17 16,-11 4-30-16,1 8 12 0,0-1 3 15,-11 8-13-15,6 1-4 16,-6 6 1-16,6-3 7 0,0 4 4 15,4-4-17-15,1-4 8 16,10 0 5-16,5-3 5 0,5-9 2 16,0 5 0-16,10-4 34 0,0-8 105 15,0-4-87-15,-10-34-21 16,31 38-4-16,-6-11 18 0,1-16-41 16,-1-3 7-16,0-8 5 15,-4-4-16-15,-21 4 19 16,30-15-37-16,-30 15 21 0,20-38 11 15,-4 0-3-15,-6-4-10 16,-10 4-17-16,0-4 30 0,-10 4-42 16,-6 3 23-16,16 35-2 0,-25-30 14 15,-5 7-7-15,4 12-21 16,1 11-2-16,-1 7 16 0,-4 5-19 16,5-1 3-16,25-11 25 15,-31 23-14-15,31-23-50 0,0 0-243 16,-25 38-112-16</inkml:trace>
          <inkml:trace contextRef="#ctx0" brushRef="#br0" timeOffset="-531.2467">7335-8893 107 0,'0'0'73'0,"0"0"10"15,0 0-12-15,0 0 12 0,0 0-44 16,0 0 9-16,0 0 15 16,0 0 15-16,0 0-30 0,0 0-33 15,0 0 3-15,0 0 6 16,-31 0-40-16,-4 15 13 16,-11 4-12-16,-10 12 5 0,-15 11 18 15,-10 7-8-15,-11 12-24 16,-4 0 40-16,-11 8-2 0,-4-1-14 15,-6 1 12-15,-10 0-19 16,5-5 14-16,0 5-24 0,10-8 17 16,16-4 0-16,4-7 18 15,16-8-12-15,10-8-15 0,10 0 2 16,10-7 18-16,6-12-23 16,9 0 21-16,6-3-15 0,25-12 15 15,0 0-9-15,-26 7 0 16,26-7-9-16,0 0 13 15,0 0-18-15,0 0 16 0,0 0 1 16,0 0 12-16,0 0-8 16,0 0-28-16,0 0 21 0,0 0 13 15,0 0-23-15,0 0-9 16,0 0 19-16,0 0 3 0,0 0 1 16,0 0-44-16,0 0-111 15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7:44.21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1D4A01-BAA9-4A48-81B0-9EBED4AAD498}" emma:medium="tactile" emma:mode="ink">
          <msink:context xmlns:msink="http://schemas.microsoft.com/ink/2010/main" type="writingRegion" rotatedBoundingBox="8973,7028 4018,11902 2730,10593 7686,5719"/>
        </emma:interpretation>
      </emma:emma>
    </inkml:annotationXML>
    <inkml:traceGroup>
      <inkml:annotationXML>
        <emma:emma xmlns:emma="http://www.w3.org/2003/04/emma" version="1.0">
          <emma:interpretation id="{E414BBAC-5987-4AB0-9A3F-E1BE4058377A}" emma:medium="tactile" emma:mode="ink">
            <msink:context xmlns:msink="http://schemas.microsoft.com/ink/2010/main" type="paragraph" rotatedBoundingBox="8973,7028 4018,11902 2730,10593 7686,5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D695FE-EA1E-4982-BB31-12A131C8AB90}" emma:medium="tactile" emma:mode="ink">
              <msink:context xmlns:msink="http://schemas.microsoft.com/ink/2010/main" type="line" rotatedBoundingBox="8973,7028 4018,11902 2730,10593 7686,5719"/>
            </emma:interpretation>
          </emma:emma>
        </inkml:annotationXML>
        <inkml:traceGroup>
          <inkml:annotationXML>
            <emma:emma xmlns:emma="http://www.w3.org/2003/04/emma" version="1.0">
              <emma:interpretation id="{8FD24D77-C410-41FF-9CB2-6660BFB791C4}" emma:medium="tactile" emma:mode="ink">
                <msink:context xmlns:msink="http://schemas.microsoft.com/ink/2010/main" type="inkWord" rotatedBoundingBox="8748,6799 6211,9293 5149,8213 7686,57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-316 2742 978 0,'0'0'229'16,"0"0"-9"-16,0 0-52 15,0 0-76-15,0 0-34 0,0 0-39 16,0 0-8 0,0 0 8-16,0 0-22 0,0 0 8 15,0 0 38-15,0 0 1 16,30 50 44-16,-4 3 97 0,4 0-44 16,1 1-39-16,9 3-40 15,6-4-21-15,5-3-26 16,15-8 6-16,-10-4-12 0,5-4-5 15,-5-3-2-15,-10-12-11 16,-6-4 4-16,-9 0 25 0,-11-7 0 16,-20-8 12-16,0 0 76 15,0 0 48-15,0 0 4 16,0 0-17-16,0 0-57 16,0 0-34-16,0 0-28 0,0 0-18 15,0 0 6-15,-30 19-12 16,4 0-4-16,-9 4 6 0,-1 7 7 15,-5 8-2-15,-4 0-7 16,-1 4 2-16,0 4-13 0,0-4 16 16,6 0-10-16,4-4 5 15,6-4 5-15,4-11-11 16,1-4 9-16,25-19-6 0,-26 19-134 16,26-19-174-16,0 0-193 15,-30 8-244-15</inkml:trace>
          <inkml:trace contextRef="#ctx0" brushRef="#br0" timeOffset="8093.527">1199 2559 405 0,'0'0'43'0,"0"0"11"15,0 0-13-15,0 0 12 0,0 0-20 16,0 0 9-16,0 0-30 16,0 0 32-16,0 0-4 0,0 0 34 15,0 0-18-15,0 0 33 16,0 0 5-16,0 42 49 16,0-42-54-16,0 0-3 0,-16 50 30 15,1-12-56-15,0-8 11 16,15-30-26-16,-31 46-16 15,6-4-24-15,5 0-10 16,-6 4 25-16,6-5-36 0,0 1 19 16,-1 8 20-16,1-4-28 15,5-4 1-15,-1 3 20 16,1-3-29-16,10-4 34 0,-5 4-27 16,5-7 3-16,5-35 3 15,-5 45 0-15,5-14-20 0,0-31 32 16,5 38-12-16,-5-38 6 15,10 34 23-15,-10-34 66 16,15 31 16-16,-15-31-15 0,31 15-33 16,-6-8-8-16,6-14-28 15,4-8-5-15,-4-1-17 0,-6-3 38 16,-25 19-22-16,31-26-1 16,-31 26 10-16,25-35-12 15,-25 35 6-15,15-34-28 0,-4 4 25 16,-11 30-21-16,5-46 0 15,-5 15-3-15,0 1 3 16,0 30 0-16,-11-38 16 0,1 7-24 16,10 31 38-16,-10-30-43 15,10 30 26-15,0 0 15 0,0 0 19 16,0 0-47-16,-25-27 31 16,25 27-27-16,-26-15 9 15,26 15-4-15,-25-8-6 0,25 8 3 16,-26 8-19-16,1 7 21 15,25-15-25-15,-36 31 36 0,16-5-31 16,20-26 23-16,-36 46-14 16,6-8 6-16,10 0-3 15,-6-7-3-15,6 3-62 0,20-34-234 16,-15 46-373-16</inkml:trace>
          <inkml:trace contextRef="#ctx0" brushRef="#br0" timeOffset="110222.3075">1021 3200 200 0,'0'0'-17'0,"0"0"5"16</inkml:trace>
          <inkml:trace contextRef="#ctx0" brushRef="#br0" timeOffset="3859.2733">-2121 5787 1163 0,'-26'0'172'0,"1"-8"4"16,0 0-12-16,4-3-51 0,-9 3-79 15,-1-3-9-15,6 3 7 16,-6-3-7-16,6 0 29 15,-16-1-8-15,6 4-5 16,-1 5-15-16,-15 3-7 0,5 3-9 16,1 5 29-16,-1 4-17 15,0 7 26-15,6 0-25 0,-6 0-14 16,5 4-1-16,6 3 17 16,-1 1-16-16,5 0 31 0,-4 3-33 15,15 4 3-15,-16-3-1 16,16-5 1-16,20-26 16 0,-36 35-4 15,6-1-18-15,4-7 8 16,1 3-12-16,25-30 8 16,-26 46-4-16,-4-8 0 0,14-4 7 15,6 1-19-15,0-5 8 16,-5 1 2-16,10-1 8 0,5-30-13 16,-5 50-4-16,0-8 7 15,5-1-5-15,0 1 5 16,0-4 11-16,5 1-16 0,-5-1 5 15,0 0 3-15,5 0-11 16,0 0 14-16,-5-38 1 0,15 61-15 16,-5-11 1-16,0-5 74 15,-4-7 70-15,9 0-55 16,0 1-35-16,5-9-14 0,-9 4-15 16,-11-34-6-16,25 42-4 15,6-4 5-15,-16-11 46 0,10-4 21 16,1-4-17-16,-6 0-15 15,16-4-25-15,-11 0-6 0,5 5-2 16,6-9-6-16,-5 0 15 16,4-3-20-16,6 0 16 0,-6-1 2 15,1-3 2-15,5 0-10 16,-1-4 24-16,6-4-10 0,0-4 0 16,0-3-11-1,-1-4 2-15,-4 0-6 0,5-5-8 16,-6-2 1-16,-4-1 1 0,-5 0 3 15,-6 0-4-15,5-7 0 16,-4-1 1-16,-1-3-7 0,1-12 0 16,-1 0 0-16,-10-7 3 15,11-8-6-15,-1-8 3 0,-4 1 3 16,-6 3 0-16,0 4 0 16,0 8-3-16,-5 3 3 0,-10 8 2 15,0 4 6-15,0 0-11 16,0 4 0-16,-10 3 4 0,10 31-12 15,-10-42 3-15,0 4 5 16,-5 0 7-16,-1 4-4 16,1 3 0-16,0 1-1 0,0-1-7 15,15 31 5-15,-21-41 7 16,6 14-7-16,15 27-4 0,-25-31 12 16,25 31-12-16,0 0 15 15,-31-34-11-15,11 15-5 0,20 19 9 16,0 0-16-16,-20-19 21 0,20 19-16 15,0 0 7-15,0 0 6 16,0 0-16-16,0 0 10 0,0 0-30 16,0 0-76-16,0 0-70 15,0 0-63-15,-26-19-16 16,26 19-3-16,0 0 9 0,0 0-84 16,0 0-81-16,0 0 1 15,0 0 21-15</inkml:trace>
          <inkml:trace contextRef="#ctx0" brushRef="#br0" timeOffset="41889.4631">1882 2358 307 0,'0'0'14'0,"0"0"22"16,0 0 5-16,0 0-1 0,0 0-9 15,0 0-7-15,0 0 12 16,0 0-9-16,0 0-14 0,0 0 27 16,0 0 1-16,0 0 0 15,0 0-24-15,0 0 26 16,0 0-15-16,0 0-28 16,0 0 39-16,0 0 5 0,-31 12 0 15,31-12-30-15,-30 11-10 16,30-11 2-16,-31 12-1 15,31-12-38-15,-30 22 60 0,30-22-15 16,-35 35-46-16,4-9 39 16,31-26-20-16,-40 35 39 0,9-1-27 15,31-34 3-15,-35 34 0 16,4-11-7-16,31-23 1 0,-35 31 6 16,9-12 35-1,26-19-54-15,-35 26 23 0,4-7 18 16,6 0-38-16,5 1 3 15,20-20 16-15,-36 22 23 0,6-3-39 16,4-3-1-16,-4 3 34 16,5 0-12-16,-1 0-2 15,1 0-13-15,-6 4 2 0,1-4 14 16,0 4-9-16,-6 0 0 16,1 3 0-16,-6-3 29 0,11 0-9 15,-6 0-2-15,6-4-35 16,-1-4 34-16,6 4 18 0,25-19-26 15,-36 23-9-15,1 0 35 16,4-4-48-16,1 0 4 16,0 4-7-16,-6 0 31 15,0 0-7-15,-4 3 3 0,-1 5-6 16,1-5-11-16,-6 5-5 16,6-1 24-16,-1 1 11 0,0-4-44 15,11-5-1-15,-6 1 33 16,6-4 6-16,30-19-23 0,-46 35-14 15,11-9 59-15,-1-3-56 16,6 0 16-16,-6 4 29 0,6-4-23 16,-6 3-9-1,6 1 26-15,-16 3-27 0,11-3 4 16,-1 0-8-16,-4-1 21 16,9 1-3-16,-9-4-22 0,14 0-1 15,-14-4 45-15,9 4-25 16,6-4-22-16,0-4 58 0,-11 4-43 15,11-4-9-15,-11 4 30 16,6-3-1-16,-6 3-45 0,1 0 13 16,-1 0 16-16,6 0 7 15,-1-4-4-15,6 0 22 16,-5-7-27-16,30-8 4 0,-26 19-17 16,26-19 29-16,-30 11-24 15,30-11 23-15,0 0-5 16,-20 12 18-16,20-12-50 0,0 0 31 15,-26 19-16-15,26-19 5 16,-40 19-13-16,9 4 36 0,1-4-5 16,-1 0-36-16,31-19 26 15,-35 23 64-15,35-23-32 0,-31 23 10 16,31-23-35-16,0 0-12 16,-30 15 32-16,30-15-35 15,0 0-11-15,0 0 13 0,0 0 16 16,0 0-15-16,0 0-18 15,0 0 11-15,0 0 1 16,0 0 36-16,0 0-55 0,0 0 22 16,0 0 8-16,0 0 12 15,0 0-25-15,0 0 20 0,0 0-2 16,0 0 10-16,0 0-10 16,0 0-35-16,0 0 12 0,0 0 39 15,0 0-29-15,0 0-78 16,0 0-374-16,0 0-71 15</inkml:trace>
        </inkml:traceGroup>
        <inkml:traceGroup>
          <inkml:annotationXML>
            <emma:emma xmlns:emma="http://www.w3.org/2003/04/emma" version="1.0">
              <emma:interpretation id="{650205C0-AB8F-4047-A5D6-5F3E0BE3A9DB}" emma:medium="tactile" emma:mode="ink">
                <msink:context xmlns:msink="http://schemas.microsoft.com/ink/2010/main" type="inkWord" rotatedBoundingBox="5224,10715 4018,11902 3005,10872 4211,96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280.9956">390 3493 227 0,'0'0'48'0,"0"0"28"0,0 0-18 15,0 0-19-15,0 0 12 16,0 0-9-16,0 0-6 0,0 0-9 16,0 0 1-16,0 0 12 15,0 0 19-15,0 0-25 16,0 0 37-16,0 0-40 15,0 0 40-15,0 0-37 0,0 0 6 16,0 0 0-16,0 0-2 16,0 0-18-16,-30 34 71 0,30-34 21 15,-36 50-50-15,6-8 8 16,-1-4-41-16,1 4-24 0,4-8 53 16,-9 4-18-16,4-4-22 15,31-34-18-15,-35 46 87 0,35-46-38 16,-36 38 4-16,36-38-5 15,-30 34-30-15,30-34-25 0,0 0 28 16,-36 35-12 0,36-35 2-16,-36 30-8 0,36-30 1 15,-30 31-20-15,30-31 35 16,0 0-31-16,-36 26 29 0,36-26-17 16,0 0-11-16,0 0 11 15,0 0 3-15,0 0-17 0,0 0 27 16,0 0-25-16,0 0-117 15,0 0-315-15,0 0-91 0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0:31.79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529168-C2E0-427C-960C-74224BCBECFF}" emma:medium="tactile" emma:mode="ink">
          <msink:context xmlns:msink="http://schemas.microsoft.com/ink/2010/main" type="writingRegion" rotatedBoundingBox="15531,10061 20010,5436 21335,6719 16855,11344"/>
        </emma:interpretation>
      </emma:emma>
    </inkml:annotationXML>
    <inkml:traceGroup>
      <inkml:annotationXML>
        <emma:emma xmlns:emma="http://www.w3.org/2003/04/emma" version="1.0">
          <emma:interpretation id="{E762675C-3B20-416D-A1C2-521AD8606C20}" emma:medium="tactile" emma:mode="ink">
            <msink:context xmlns:msink="http://schemas.microsoft.com/ink/2010/main" type="paragraph" rotatedBoundingBox="15531,10061 20010,5436 21335,6719 16855,11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F9D318-30C5-4541-8E6D-D5C85E0E9D0A}" emma:medium="tactile" emma:mode="ink">
              <msink:context xmlns:msink="http://schemas.microsoft.com/ink/2010/main" type="line" rotatedBoundingBox="15531,10061 20010,5436 21335,6719 16855,11344"/>
            </emma:interpretation>
          </emma:emma>
        </inkml:annotationXML>
        <inkml:traceGroup>
          <inkml:annotationXML>
            <emma:emma xmlns:emma="http://www.w3.org/2003/04/emma" version="1.0">
              <emma:interpretation id="{58207C5C-4533-4B19-BD44-60375E75BD15}" emma:medium="tactile" emma:mode="ink">
                <msink:context xmlns:msink="http://schemas.microsoft.com/ink/2010/main" type="inkWord" rotatedBoundingBox="15674,10199 17347,8471 18424,9514 16750,11242">
                  <msink:destinationLink direction="with" ref="{E201F8FA-B1A9-4939-94EA-997A3D9DE0E8}"/>
                  <msink:destinationLink direction="with" ref="{6549A786-A531-4430-A0A3-29F1977A588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10708-5799 349 0,'0'0'63'0,"20"-23"-10"16,-20 23-25-16,0 0-16 0,0 0 32 16,0 0-12-16,0 0-9 0,0 0 17 15,21-23 120-15,-21 23-60 16,0 0 0-16,25 0 45 0,-25 0-25 15,26 0 21-15,-26 0-75 0,35-11-6 16,-4 7 2-16,-1-8-47 16,1-3-1-16,-1 0-17 0,0 0 3 15,1 0-17-15,-1 3-282 16,-4 1-250-16</inkml:trace>
          <inkml:trace contextRef="#ctx0" brushRef="#br0" timeOffset="-329.1115">10652-5917 265 0,'0'0'40'15,"0"0"-4"-15,0 0-22 0,-5-42-6 16,5 42-3-16,0 0-5 16,-5-42 5-16,5 42-11 0,0-50 21 15,0 9-18-15,0-1-7 0,0 4 19 16,0 38-9-16,5-42-6 15,-5 42 6-15,0 0 4 16,10-39-19-16,-10 39 6 0,0 0 20 16,0 0-1-16,0 0-3 0,0 0 7 15,31 12-17-15,-31-12 18 0,35 23-15 16,-9-4 6-16,4-12 3 16,-4 1-1-16,-1-4-8 0,0-8 14 15,1-4 0-15,-1-3-14 0,-25 11 14 16,31-27-3-16,-31 27-15 15,30-38 4-15,-30 38 7 0,20-42-10 16,-20 42 13-16,16-42 3 0,-16 42 53 16,0 0-2-16,0 0-8 15,0 0-36-15,0 0-26 0,0 0 14 16,0 0-5-16,-36 54-23 16,6-1 24-16,4 8-13 0,6-4 5 15,-5 8-3-15,4 0 29 16,1 0 17-16,0-1 3 0,4-3 25 15,1 4 20-15,0 0-16 0,0-8-47 16,-1 0-4-16,6-4-12 16,0-11-4-16,0 0-10 0,5-11 3 15,5-31 10-15,-10 34-3 0,10-34-4 16,0 0 22-16,0 0-1 16,0 0-25-16,0 0 17 0,0 0-1 15,0 0-29-15,0 0-98 0,0 0-111 16,0 0-69-16</inkml:trace>
          <inkml:trace contextRef="#ctx0" brushRef="#br0" timeOffset="-1079.0931">10124-5521 147 0,'0'0'34'16,"0"0"-5"-16,0 0-9 0,0 0 2 16,0 0-6-16,0 0 17 0,0 0-11 15,0 0-11-15,0 0 1 16,0 0-15-16,0 0 3 0,0 0 3 16,0 0-3-16,0 0 12 0,0 0-15 15,0 0-5-15,0 0 8 16,0 0 15-16,0 0-6 15,0 0 0-15,0 0 24 0,10 34 10 16,-10-34-22-16,15 42 7 0,1-11-5 16,-16-31 55-16,25 42-27 15,0-8-15-15,-25-34-6 0,31 38-24 16,-11-8 2-16,-20-30 5 0,31 39-7 16,-31-39-12-16,20 30-5 15,-20-30 21-15,20 34 1 0,-20-34-11 16,0 0-5-16,0 0 11 0,0 0 8 15,21 35-10-15,-21-35-7 16,0 0-4-16,0 0 14 16,0 0-7-16,0 0 11 0,0 0-8 15,0 0 1-15,0 0 13 0,0 0 5 16,0 0-22-16,0 0 0 16,0 0 14-16,0 0 6 0,0 0-9 15,0 0-24-15,0 0-6 0,0 0-123 16,0 0-135-16</inkml:trace>
          <inkml:trace contextRef="#ctx0" brushRef="#br0" timeOffset="35294.8895">11079-6649 151 0,'0'0'11'0,"0"0"14"16,0 0 17-16,0 0-29 15,0 0-2-15,0 0-14 16,0 0 9-16,0 0 11 16,0 0 15-16,0 0 26 0,0 0-32 15,0 0-3-15,0 0 5 0,0 0-18 16,-20 4 0-16,4 7-1 16,-9 20-2-16,-6 15 5 0,-9 11 1 15,-6 11 20-15,-10 5 8 16,0 3-6-16,-5 8 1 0,-5 7-41 15,-5 5 26-15,-5-1-31 16,5 4 21-16,5-8-30 0,0-7 13 16,5-4 10-16,0-4-8 0,10-3 13 15,5-9-18-15,1-3 9 16,4 0-3-16,0 0 6 16,6-4-3-16,4-11 13 0,6-8-7 15,0-7-6-15,25-31 0 0,-26 38 5 16,26-38-1-16,-20 30 17 15,20-30 22-15,0 0 23 0,-26 35-15 16,26-35-6-16,-25 30-9 0,25-30-9 16,-25 27-6-16,25-27 52 15,0 0-1-15,-26 19-37 0,26-19-9 16,0 0-33-16,0 0 10 0,0 0-11 16,0 0 28-16,0 0-14 15,0 0-176-15,0 0-158 16</inkml:trace>
          <inkml:trace contextRef="#ctx0" brushRef="#br0" timeOffset="-1969.6908">10490-6618 174 0,'0'0'13'0,"0"0"1"0,0 0-5 16,0 0 11-16,0 0-9 0,0 0-5 15,0 0 6-15,0 0 13 16,0 0-14-16,0 0 27 0,0 0-25 15,0 0-1-15,0 0 4 0,-26 57 1 16,-4 8-1-16,-1-4-1 16,-9 7 4-16,-1 5 10 0,-5-1-23 15,1 4-6-15,-6-3-6 0,5-1 16 16,5-7-10-16,1-8 6 16,4-8-12-16,16-18 12 15,20-31-9-15,-26 30 0 0,26-30 7 16,0 0 18-16,0 0-7 0,0 0-18 15,0 0 22-15,0 0-14 16,0 0-13-16,0 0 17 0,0 0-15 16,0 0 17-16,0 0-19 0,0 0 8 15,0 0 12-15,0 0-12 16,0 0-5-16,0 0-2 0,0 0 14 16,0 0-10-16,0 0 3 0,26-3 17 15,-26 3 19-15,25 3 8 16,1 1-2-16,-26-4-9 0,30 15 10 15,1 8 64-15,-6 4-55 0,6 3-15 16,-6 5-18-16,0 3 10 16,6 0-6-16,-6 4 2 15,1 0-28-15,-1-8 5 0,0 0 12 16,-25-34-5-16,31 46-9 0,-31-46-11 16,35 34 28-16,-9-7-21 0,-26-27-2 15,0 0 6-15,30 19 26 16,-30-19-18-16,0 0 10 0,0 0 0 15,0 0-6-15,0 0-3 0,0 0 20 16,0 0-29-16,0 0-9 16,0 0 17-16,0 0-6 0,0 0-11 15,0 0 9-15,0 0 7 16,0 0-7-16,0 0 21 0,0 0-21 16,0 0-28-16,0 0 47 15,0 0-28-15,0 0-34 0,0 0-158 16,26 11-119-16</inkml:trace>
          <inkml:trace contextRef="#ctx0" brushRef="#br0" timeOffset="37283.6766">10337-6950 197 0,'0'0'110'0,"0"0"-33"16,0 0-15-16,0 0-46 15,0 0 42-15,0 0-1 0,0 0 8 16,0 0-24-16,0 0-29 16,0 0-7-16,0 0 3 15,0 0 7-15,-10-26-21 0,5-5 15 16,-5 1 4-16,5-1-13 15,0 4-9-15,0 5 9 16,5 22-11-16,0 0 23 0,0 0-26 16,0 0 4-16,0 0 10 15,0 0-7-15,0 0 7 0,35-12-6 16,-4 12 0-16,-1 0 8 16,6 4 6-16,-6-4-2 0,1-4 9 15,-6 0-15-15,0 4 5 16,-25 0 5-16,26-3-2 0,-26 3-2 15,20-23-15-15,-20 23 9 16,26-38 17-16,-11 11-17 0,-15 27 0 16,15-31 14-1,-15 31-5-15,0 0 9 0,0 0-10 16,0 0 9-16,0 0-33 16,0 0 31-1,-25 42-31-15,-6 8 21 16,1 7-20-16,-1 8 40 0,-4 0-8 15,-1 3-3-15,1 8-29 0,-1-3 9 16,0 3 20-16,1-7-21 16,4-5 10-16,6-7-3 15,0-11-3-15,4-4 3 0,6-15 14 16,15-27-35-16,-15 26 31 0,15-26-21 16,0 0 17-16,0 0-51 15,-5 27-91-15,5-27-53 0,0 0-26 16</inkml:trace>
          <inkml:trace contextRef="#ctx0" brushRef="#br0" timeOffset="37580.5687">10261-6813 180 0,'31'-34'58'0,"-1"7"25"16,6 1-22-16,-6 3 37 0,6 8-18 16,-1 3 7-16,1 1-10 15,-6 3-1-15,-30 8-69 0,31 0 41 16,-31 0-41-16,30 0-7 15,-30 0 15-15,0 0-12 0,0 0 1 16,31 8-97-16,-31-8-217 0</inkml:trace>
        </inkml:traceGroup>
        <inkml:traceGroup>
          <inkml:annotationXML>
            <emma:emma xmlns:emma="http://www.w3.org/2003/04/emma" version="1.0">
              <emma:interpretation id="{27EB58F6-DAF2-4865-BCA4-2C9CCE4ED9CD}" emma:medium="tactile" emma:mode="ink">
                <msink:context xmlns:msink="http://schemas.microsoft.com/ink/2010/main" type="inkWord" rotatedBoundingBox="18466,7031 20010,5436 21335,6719 19790,83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861.3638">12374-9468 295 0,'-5'-31'98'0,"5"31"29"16,0 0-3-16,0 0-15 0,0 0-32 16,0 0 35-16,0 0-8 15,-5-38 7-15,5 38-12 0,0 0 17 16,0 0-40-16,0 0-4 16,0 0 5-16,0 0-69 15,0 0 8-15,0 0 7 0,0 0-26 16,0 0 14-16,0 0-39 15,0 0 192-15,15 38-44 0,11 8-79 16,-1 4 6 0,11 3-29-16,4 0 20 0,6 1-19 15,5-1 3-15,0-3-27 16,5-5 23-16,-1-7 7 0,1-7-25 16,0-8 3-16,0-4 16 15,-10-8-27-15,-11 1 5 0,-35-12 17 16,31 7-24-16,-31-7 16 15,0 0 14-15,0 0-4 0,25 4-23 16,-25-4 19-16,0 0 16 16,0 0 5-16,0 0 16 15,0 0-9-15,0 0-25 16,0 0 9-16,0 0-4 0,0 0 4 16,0 0-34-16,0 0 23 15,0 0-6-15,0 0-19 0,0 0 21 16,-30 11-13-16,4 5 4 15,-9 14 39-15,-1 12 11 16,-4 8 17-16,-1 7 3 0,-5 8-20 16,1 7-10-16,-1 4 16 15,0 0-11-15,0 1-29 0,6-9 2 16,4-3 11-16,6-4-12 16,4-12-13-16,6-11-4 0,5-3 5 15,15-35 8-15,0 0-11 16,0 0-2-16,-21 30-10 15,21-30 5-15,0 0 5 0,0 0 4 16,0 0-10-16,0 0-131 16,0 0-178-16,0 0-155 15,0 0-146-15,0 0 3 0</inkml:trace>
          <inkml:trace contextRef="#ctx0" brushRef="#br0" timeOffset="54236.3282">13172-8847 627 0,'0'0'150'0,"0"0"21"16,0 0-50-16,0 0-35 15,0 0 1-15,0 0-6 0,0 0 35 16,-41 42 43-16,6 0-53 16,4 0-22-16,1 3 13 15,4 5 22-15,-9-1-37 0,4 5-33 16,-4 3-11-16,-1-4-22 15,6 1-9-15,-1-5 12 0,6-7-19 16,4-8 15-16,21-34-12 16,-20 35-12-16,20-35-4 0,0 0 6 15,0 0 7-15,0 0-462 16,0 0-125-16</inkml:trace>
          <inkml:trace contextRef="#ctx0" brushRef="#br0" timeOffset="54876.9352">13548-8756 1580 0,'0'0'270'0,"0"0"-57"16,0 0-103-16,20-38-64 16,-20 38 3-16,0 0-32 15,0 0-28-15,0 0-55 0,0-53 2 16,-5 7-30-16,5 0-36 16,0-3-3-16,5-8 61 15,5 0 37-15,-5 7 0 0,6 1 6 16,-11 49-5-16,15-50 27 15,-15 50 12-15,0 0-18 0,0 0-10 16,0 0 18-16,40-34 21 16,-9 18 12-16,4 9-41 0,-35 7 10 15,61-4-15-15,-15-4 42 16,0 5-32-16,-6-9 41 16,-4 5-8-16,0-5 7 0,-36 12-27 15,40-23-8-15,-40 23 50 16,41-34-34-16,-41 34 3 0,0 0-16 15,35-50 60-15,-35 50-6 16,26-38 23-16,-26 38-3 0,0 0-30 16,0 0-31-16,0 0-27 15,0 0 14-15,0 0 48 0,-20 54-29 16,-6 10-38-16,-9 13 91 16,-1 14-11-16,0 8-8 15,-4 12-20-15,4-1-11 16,-4-3-2-16,4 0-12 0,6-16-3 15,9-7 4-15,1-8-13 16,5-15 10-16,5-15 4 0,10-46-6 16,-11 45-22-16,11-45 5 15,0 0-25-15,0 0-67 0,0 0-211 16,0 0-252-16,0 0-27 16</inkml:trace>
          <inkml:trace contextRef="#ctx0" brushRef="#br0" timeOffset="55142.5633">13792-8950 1022 0,'0'0'57'0,"0"0"89"15,0 0 104-15,0 0-60 16,0 0-64-16,56-50-80 0,10 16-1 16,0 0-22-16,0 7 1 15,0 1-18-15,0-1-6 0,-10 4-29 16,-11 4-160-16,-4 0-178 16,-41 19-164-16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8:03.72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78C9BF-FFF5-4FCA-89D7-2BB9173FBCBB}" emma:medium="tactile" emma:mode="ink">
          <msink:context xmlns:msink="http://schemas.microsoft.com/ink/2010/main" type="writingRegion" rotatedBoundingBox="7423,10614 8920,6411 10022,6804 8525,11007"/>
        </emma:interpretation>
      </emma:emma>
    </inkml:annotationXML>
    <inkml:traceGroup>
      <inkml:annotationXML>
        <emma:emma xmlns:emma="http://www.w3.org/2003/04/emma" version="1.0">
          <emma:interpretation id="{18471E30-1BEF-483C-B397-8EEE7AB8036C}" emma:medium="tactile" emma:mode="ink">
            <msink:context xmlns:msink="http://schemas.microsoft.com/ink/2010/main" type="paragraph" rotatedBoundingBox="7423,10614 8920,6411 10022,6804 8525,11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D2B852-A468-4D45-B08C-B05E318B281B}" emma:medium="tactile" emma:mode="ink">
              <msink:context xmlns:msink="http://schemas.microsoft.com/ink/2010/main" type="line" rotatedBoundingBox="7423,10614 8920,6411 10022,6804 8525,11007"/>
            </emma:interpretation>
          </emma:emma>
        </inkml:annotationXML>
        <inkml:traceGroup>
          <inkml:annotationXML>
            <emma:emma xmlns:emma="http://www.w3.org/2003/04/emma" version="1.0">
              <emma:interpretation id="{69E8C153-E673-4A0B-A989-47C26FE72B3A}" emma:medium="tactile" emma:mode="ink">
                <msink:context xmlns:msink="http://schemas.microsoft.com/ink/2010/main" type="inkWord" rotatedBoundingBox="7460,10627 8033,9020 9098,9399 8525,11007">
                  <msink:destinationLink direction="with" ref="{245A6F3A-2C74-4C15-889B-33EAEB197067}"/>
                  <msink:destinationLink direction="with" ref="{16C34B3C-8DCC-4271-ADF3-CF8304482A7A}"/>
                </msink:context>
              </emma:interpretation>
            </emma:emma>
          </inkml:annotationXML>
          <inkml:trace contextRef="#ctx0" brushRef="#br0">1404 4778 282 0,'0'0'69'0,"0"0"-24"16,0 0 33-16,0 0-37 15,0 0 2-15,0 0 12 16,0 0-29-16,0 0 13 0,0 0 9 15,0 0 12-15,0 0-6 16,0 0-11-16,0 0 20 0,0 0 43 16,0 0-29-16,0 0 47 15,0 0-69-15,0 0 23 16,0 0-31-16,0 0 113 0,0 42-29 16,0 4-27-16,-5 11-10 15,-10 4-41-15,0 15-19 16,-11 0 4-16,-4 4-27 15,-6-4-11-15,-4 4-11 0,-1-7 16 16,-5-1-16-16,6-18 21 16,4-13-7-16,11-6 3 0,5-9 16 15,-1-10 46-15,21-16-11 16,0 0-27-16,0 0-22 0,0 0 6 16,0 0-27-16,0 0 8 15,0 0 17-15,0 0-12 0,0 0 2 16,0 0-17-1,0 0 17-15,0 0-2 0,0 0-16 16,0 0 22-16,0 0-3 16,0 0 8-16,0 0-20 0,0 0-10 15,0 0 28-15,0 0-20 16,0 0 28-16,0 0-29 0,0 0 27 16,0 0-7-16,0 0-18 15,0 0 13-15,0 0-12 0,0 0 17 16,6 42-4-16,4-4 34 15,10 4-23-15,5 0-2 0,1-1 9 16,4 5-11-16,-5 4 29 16,6-5-18-16,-1 1 12 0,-4 0-17 15,4 0 2-15,-5-8-2 16,1-4-10-16,-26-34 3 16,25 34-10-16,-10-7 9 0,-15-27-2 15,0 0-4-15,0 0 0 16,0 0-6-16,0 0 15 0,0 0-21 15,0 0 3-15,21 30 16 16,-21-30-7-16,0 0 4 0,25 35-10 16,-25-35 17-16,0 0-26 15,20 30 24-15,-20-30-17 0,0 0 0 16,0 0 22-16,0 0-22 16,0 0 27-16,0 0-32 15,0 0-66-15,0 0-253 16,0 0-293-16,0 0-78 0</inkml:trace>
          <inkml:trace contextRef="#ctx0" brushRef="#br0" timeOffset="499.9873">988 6081 362 0,'0'0'89'15,"0"0"48"-15,0 0 18 0,0 0-51 16,0 0-6-16,0 0-11 16,0 0-15-16,0 0 43 0,0 0 35 15,0 0 3-15,0 0-32 16,0 0-37-16,0 0 44 16,0 0-42-16,0 0-22 0,0 0-53 15,0 0 14-15,0 0-25 16,0 0 63-16,0 0-28 0,31 53 17 15,-1-7-12-15,-5 8 32 16,6-5 6-16,-6-3-18 0,6 0-33 16,-6-5 11-16,0-6-13 15,1-1 27-15,-1-7-36 0,-25-27 14 16,25 26-30-16,-25-26 27 16,0 0-31-16,26 19 4 15,-26-19 0-15,0 0-107 0,0 0-229 16,0 0-326-16,20-22-87 15</inkml:trace>
          <inkml:trace contextRef="#ctx0" brushRef="#br0" timeOffset="5843.6095">2124 5765 375 0,'0'0'-9'0,"10"-31"52"0,-10 31-3 15,0 0 21-15,0 0 18 16,0 0 65-16,0 0 29 0,0 0 8 15,0 0-15-15,0 0-22 16,0 0-41-16,0 0 6 16,0 0 21-16,0 0-16 0,0 0 6 15,0 0-15-15,0 0-53 16,0 0-20-16,0 0-11 16,-35 0-36-16,-1 8 15 0,-9 3-4 15,4 5 4-15,1-1 16 16,-6 0-16-16,10 0-9 0,-4 1 12 15,9-5-3-15,6-3 10 16,0-4-17-16,25-4 11 16,-26 0 11-16,26 0-15 0,0 0 11 15,0 0-11-15,0 0 23 16,0 0-36-16,-25-4 16 0,25 4-15 16,0 0 12-16,0 0-3 15,0 0-6-15,0 0-4 0,0 0 17 16,0 0-17-16,0 0 21 15,0 0-23-15,0 0 15 0,0 0 32 16,0 0-32-16,0 0 6 16,0 0-10-16,-5-46 4 0,15-7-6 15,0-1 3-15,5 1-7 16,6-8 13-16,-1 4-3 16,0-4 6-16,-5 4 3 15,1 0-9-15,4 3-11 0,-5 12 16 16,-15 42-15-16,15-42 17 15,-15 42-3-15,0 0 5 0,16-38-21 16,-16 38 17-16,0 0-21 16,0 0 6-16,0 0-6 0,0 0 1 15,0 0 18-15,0 0 4 16,0 0-14-16,0 0 3 0,0 0 4 16,0 0-9-16,0 0 9 15,0 0 3-15,0 0 11 0,0 0-33 16,0 0 29-1,0 0-1-15,0 0 32 0,0 0-4 16,15 57 24-16,-5 4 47 16,0 4-1-16,-5 8-55 0,5 3-19 15,-5 4-14-15,6 0-9 16,-1 0 1-16,-5-8-8 0,10-7-3 16,-5-8 6-16,-5-4 16 15,5-7 38-15,0-8 1 0,1-3-25 16,-11-35-13-16,10 34-1 15,-10-34-17-15,0 0-5 0,10 34 0 16,-10-34 0-16,0 0 15 16,0 0-10-16,0 0-5 15,0 0 6-15,0 0-6 0,0 0-31 16,0 0-173-16,0 0-232 16,0 0-332-16</inkml:trace>
        </inkml:traceGroup>
        <inkml:traceGroup>
          <inkml:annotationXML>
            <emma:emma xmlns:emma="http://www.w3.org/2003/04/emma" version="1.0">
              <emma:interpretation id="{7E301A6F-5755-4C0E-8460-70CB6B7DD626}" emma:medium="tactile" emma:mode="ink">
                <msink:context xmlns:msink="http://schemas.microsoft.com/ink/2010/main" type="inkWord" rotatedBoundingBox="8412,7836 8920,6411 9878,6753 9370,81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3577.4665">1810 3604 295 0,'0'0'137'0,"0"0"-23"15,25-26 5-15,6 7 0 16,4 3 47-16,6 1-33 16,-1-4-19-16,1 0 33 0,4 0-77 15,-9 0 43-15,-1 4-52 16,1-1-18-16,-36 16 33 0,35-15-49 15,-35 15-15-15,31-11 3 16,-31 11-28-16,0 0 36 0,0 0-42 16,0 0 31-16,0 0-65 15,25 0-252-15,-25 0-122 0,0 0-36 16</inkml:trace>
          <inkml:trace contextRef="#ctx0" brushRef="#br0" timeOffset="23264.9715">1866 3239 431 0,'0'0'89'15,"0"0"27"-15,0 0-16 0,-26-4-44 16,26 4 14-16,0 0-25 16,0 0 15-16,0 0-21 15,0 0-1-15,0 0 29 16,0 0-35-16,0 0 21 0,0 0 197 15,0 0-54-15,26-8-61 16,9 0-75-16,1 1-2 0,4 7-46 16,1-4 16-16,-1 0-6 15,1 4-3-15,-6 0-3 16,6 0-13-16,-11 0 14 0,1 0-31 16,-6-4 1-16,-25 4 20 15,25 0-7-15,-25 0 8 0,0 0-40 16,0 0-261-16,0 0-150 15,0 0 19-15,0 0 72 0</inkml:trace>
          <inkml:trace contextRef="#ctx0" brushRef="#br0" timeOffset="24358.6952">2778 2343 183 0,'0'0'67'15,"0"0"-3"-15,0 0-1 16,0 0 23-16,0 0-3 0,0 0-33 15,0 0 8-15,0 0 1 16,0 0-13-16,0 0 36 0,0 0-45 16,0 0 17-16,0 0 18 15,0 0-25-15,0 0-12 0,0 0 2 16,0 0-34-16,0 0-14 16,0 0 17-16,0 0-1 15,0 0-16-15,0 0 6 0,0 0-4 16,-35 34-2-16,35-34 11 15,-36 50 38-15,6-4-7 0,5-1 40 16,-1 1-30-16,1 0 34 16,5 3-46-16,-1 1 12 0,6 7-24 15,-5-4 28-15,10 5-16 16,5-1-39-16,-1 4 72 0,1-4-53 16,5-4 13-16,5 4-2 15,6-3-3-15,-1-1 23 16,10-7-1-16,0-1 13 15,6-6-1-15,4-9 44 0,-5-3-33 16,6-8 10-16,-1-4-14 16,6-7-30-16,-11-8 22 0,6-8-43 15,-11-11 37-15,-20 19-48 16,25-42 8-16,-4 0 16 0,-16-4-31 16,-5 4 33-16,-5-3-30 15,-11 7-6-15,1 3 28 0,-5 5-19 16,20 30 5-16,-31-34-3 15,1 15-15-15,5 3 4 16,-1 1 34-16,26 15-28 0,-25-11 13 16,25 11-9-16,0 0 1 15,0 0 15-15,-25-4-26 0,25 4 2 16,0 0 22-16,-26 19-23 16,26-19 17-16,-30 34-4 15,15 0-25-15,15-34-244 0,-21 50-278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23.45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E103845-E1E2-41C5-86C1-0B6FC18D6A60}" emma:medium="tactile" emma:mode="ink">
          <msink:context xmlns:msink="http://schemas.microsoft.com/ink/2010/main" type="writingRegion" rotatedBoundingBox="15501,9461 29157,5770 29965,8761 16309,12451"/>
        </emma:interpretation>
      </emma:emma>
    </inkml:annotationXML>
    <inkml:traceGroup>
      <inkml:annotationXML>
        <emma:emma xmlns:emma="http://www.w3.org/2003/04/emma" version="1.0">
          <emma:interpretation id="{33DA9825-087C-4D86-B859-AF3EC8AC31B9}" emma:medium="tactile" emma:mode="ink">
            <msink:context xmlns:msink="http://schemas.microsoft.com/ink/2010/main" type="paragraph" rotatedBoundingBox="15501,9461 29157,5770 29965,8761 16309,12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8DDE0B-FF3A-4776-AC2C-23A6200D3080}" emma:medium="tactile" emma:mode="ink">
              <msink:context xmlns:msink="http://schemas.microsoft.com/ink/2010/main" type="line" rotatedBoundingBox="15501,9461 29157,5770 29965,8761 16309,12451"/>
            </emma:interpretation>
          </emma:emma>
        </inkml:annotationXML>
        <inkml:traceGroup>
          <inkml:annotationXML>
            <emma:emma xmlns:emma="http://www.w3.org/2003/04/emma" version="1.0">
              <emma:interpretation id="{FDBBC9C6-4FF0-403C-8C43-227177A44261}" emma:medium="tactile" emma:mode="ink">
                <msink:context xmlns:msink="http://schemas.microsoft.com/ink/2010/main" type="inkWord" rotatedBoundingBox="15500,9461 16830,9101 17020,9803 15690,10163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`</emma:literal>
                </emma:interpretation>
              </emma:one-of>
            </emma:emma>
          </inkml:annotationXML>
          <inkml:trace contextRef="#ctx0" brushRef="#br0">-6248 3155 777 0,'-36'-4'126'0,"11"-3"42"0,25 7-10 16,-25-8-9-16,25 8-67 15,0 0-30-15,-26-4 1 0,26 4-9 16,0 0 122-16,21 16 16 16,14 3-42-16,21 7-60 0,20 9-46 15,21 3-5-15,20 4-29 16,25-4 21-16,10 0-24 16,11-8-50-16,4-7-94 15,6-4-219-15,-10-7-150 0,-6-5-659 16</inkml:trace>
        </inkml:traceGroup>
        <inkml:traceGroup>
          <inkml:annotationXML>
            <emma:emma xmlns:emma="http://www.w3.org/2003/04/emma" version="1.0">
              <emma:interpretation id="{6AA82479-8F9E-4D8B-A7B6-2A6591F9B1C2}" emma:medium="tactile" emma:mode="ink">
                <msink:context xmlns:msink="http://schemas.microsoft.com/ink/2010/main" type="inkWord" rotatedBoundingBox="21170,9420 24366,8785 24418,9043 21221,967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546.8377">1728 2694 608 0,'-36'8'99'16,"36"-8"58"-16,-41 0 40 16,41 0 29-16,-40-8-12 15,9 1-23-15,1 3 7 16,30 4 37-16,-36-12-21 0,36 12-26 16,-35-11-72-16,35 11-49 15,0 0-43-15,0 0-10 0,0 0-4 16,0 0 14-16,56-8-21 15,25 5-3-15,20 3 5 0,16 3-11 16,15 1 1-16,0 0 21 16,1 4-26-16,-22-1-42 15,-19 5-273-15,-16-1-348 16,-30 0-172-16</inkml:trace>
          <inkml:trace contextRef="#ctx0" brushRef="#br0" timeOffset="-1187.4684">-650 3151 1277 0,'-30'-7'286'0,"30"7"-60"0,0 0-51 16,0 0-104-16,0 0-54 15,0 0 11-15,0 0 98 16,0 0 14-16,35 7-53 0,26-3-58 15,26 8 4-15,19-5-27 16,16-3 13-16,10 4-84 0,-5-1-301 16,-10 1-394-16</inkml:trace>
        </inkml:traceGroup>
        <inkml:traceGroup>
          <inkml:annotationXML>
            <emma:emma xmlns:emma="http://www.w3.org/2003/04/emma" version="1.0">
              <emma:interpretation id="{002B688B-8FDA-4CAD-AC97-269FF8D41FE9}" emma:medium="tactile" emma:mode="ink">
                <msink:context xmlns:msink="http://schemas.microsoft.com/ink/2010/main" type="inkWord" rotatedBoundingBox="25581,7118 29253,6126 29965,8761 26293,975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703.0552">6559 180 967 0,'0'0'92'0,"0"0"37"16,0 0 16-16,0 0-45 15,0 0 48-15,0 0 60 0,35-16-22 16,-4 5-52-16,4 0-37 16,6-1 23-16,0 4-16 0,9-3-50 15,-4 3-32-15,-5-3 0 16,-6 3 0-16,-9 5 6 0,-6-1-18 15,-20 4-5-15,0 0-3 16,0 0 9-16,0 0-14 0,0 0 26 16,0 0-27-16,0 0 4 15,0 0-5-15,0 0 18 16,0 0-18-16,0 0-27 0,0 0-18 16,-25-8-17-16,-16 4 27 15,0-3 4-15,1-1 16 0,-1 4 14 16,5-3-19-16,6 3 3 15,0 0 22-15,-1 0-9 0,6 0 3 16,25 4-4-16,-26 0 29 16,26 0-22-16,0 0-6 0,-25-3 22 15,25 3-4-15,0 0 10 16,0 0-28-16,0 0 26 16,0 0-17-16,0 0-16 0,0 0 57 15,0 0 38-15,30 15 4 16,26-4-2-16,15-3 21 0,11 0-13 15,9-5-40-15,0 1 16 16,-4 0-14-16,-1-4-11 0,-5 0-17 16,-14 4-12-16,-7-4-8 15,-19 0 23-15,-10 0 0 0,-31 0 31 16,25 0-11-16,-25 0 4 16,0 0-22-16,0 0-31 0,-61 15 21 15,-10 0-18-15,-21 0 11 16,-14 1-22-16,-16-5-6 15,-5 4-30-15,-5 4-14 0,5-3 37 16,5-5-1-16,25 1 33 16,16-5-19-16,25-3 19 0,10-4-15 15,21 4 7-15,25-4-11 16,0 0 11-16,0 0-4 0,46-8 4 16,30-3-3-16,31-1-8 0,10 5 14 15,4-1-13-15,1 4 5 16,-15 4 8-16,-5 4-23 0,-16 4-81 15,-20 3-356 1,-10-3-292-16,-21 7-69 0</inkml:trace>
          <inkml:trace contextRef="#ctx0" brushRef="#br0" timeOffset="-2046.8228">4379 3228 883 0,'0'0'205'0,"0"0"75"0,0 0 20 16,41 7-36-16,20-11-6 15,15-3-40-15,16-5-23 0,14 1-35 16,1 0-63-16,5-1-27 15,-1 4-48-15,-14 1 0 0,-16 3-5 16,-15 0-22-16,-15 8-14 16,-15-4-229-16,-36 0-292 0,0 0-390 15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1:42.688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49A786-A531-4430-A0A3-29F1977A5885}" emma:medium="tactile" emma:mode="ink">
          <msink:context xmlns:msink="http://schemas.microsoft.com/ink/2010/main" type="inkDrawing" rotatedBoundingBox="17981,11185 19702,8246 19755,8277 18034,11216" semanticType="underline" shapeName="Other">
            <msink:sourceLink direction="with" ref="{58207C5C-4533-4B19-BD44-60375E75BD15}"/>
          </msink:context>
        </emma:interpretation>
      </emma:emma>
    </inkml:annotationXML>
    <inkml:trace contextRef="#ctx0" brushRef="#br0">1717 0 457 0,'0'0'116'0,"0"0"55"0,0 0 46 16,0 0-15-16,-20 42 62 16,-10 19 5-16,-11 11-37 15,-10 23-38-15,-10 12-33 0,-10 23-14 16,-10 18-13-16,-6 16-21 16,-9 11-6-16,-6 12-29 15,-4 15-42-15,-6 0-15 0,0-8-21 16,5-11 8-16,1-23 1 15,14-11-2-15,6-27-5 0,15-16-7 16,10-18 14-16,10-12-16 16,5-7 4-16,6-8 13 0,9-12-10 15,11-7-18-15,0-11 6 16,4-5-37-16,16-26-108 0,0 0-141 16,0 0-192-16,0 0-136 15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1:44.354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01F8FA-B1A9-4939-94EA-997A3D9DE0E8}" emma:medium="tactile" emma:mode="ink">
          <msink:context xmlns:msink="http://schemas.microsoft.com/ink/2010/main" type="inkDrawing" rotatedBoundingBox="18481,8842 19672,11221 19552,11281 18362,8901" semanticType="callout" shapeName="Other">
            <msink:sourceLink direction="with" ref="{05EBD893-29BE-484B-9D95-0B6DF32266AF}"/>
            <msink:sourceLink direction="with" ref="{58207C5C-4533-4B19-BD44-60375E75BD15}"/>
          </msink:context>
        </emma:interpretation>
      </emma:emma>
    </inkml:annotationXML>
    <inkml:trace contextRef="#ctx0" brushRef="#br0">-11-13 581 0,'0'0'130'16,"-5"-27"46"-16,5 27 7 15,0 0 42-15,0 0-2 16,0 0-44-16,0 0-44 0,0 0-10 16,0 0-4-16,0 0-29 15,0 0-27-15,0 0 15 0,0 0-8 16,0 0-23-16,0 0-34 16,0 0-27-16,0 0 2 15,0 0 10-15,0 0 6 16,20 76 2-16,11 23-8 0,20 31 4 15,5 26 14-15,5 19-4 16,15 12-12-16,5 4 9 0,0-5 28 16,6-10 10-16,-1-13 16 15,-5-10-17-15,6-20-11 0,-11-15 4 16,-5-19-30-16,-10-11-5 16,-10-16 9-16,-11-11-22 0,-9-15 23 15,-11-12-24-15,-20-34 28 16,0 0-6-16,21 31-6 0,-21-31 72 15,0 0 9-15,0 0-23 16,0 0-28-16,0 0-15 16,0 0-5-16,0 0-15 0,0 0-90 15,0 0-96-15,0 0-160 16,0 0-171-16,25 4-244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37:00.240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71C3EE-6CFA-4459-A0D4-1BDE51CFCFFB}" emma:medium="tactile" emma:mode="ink">
          <msink:context xmlns:msink="http://schemas.microsoft.com/ink/2010/main" type="writingRegion" rotatedBoundingBox="24439,4057 26864,10527 25562,11015 23136,4546">
            <msink:destinationLink direction="with" ref="{0F17C191-D427-4BD5-913C-78FBAFF583E0}"/>
          </msink:context>
        </emma:interpretation>
      </emma:emma>
    </inkml:annotationXML>
    <inkml:traceGroup>
      <inkml:annotationXML>
        <emma:emma xmlns:emma="http://www.w3.org/2003/04/emma" version="1.0">
          <emma:interpretation id="{3D98ED3B-7C5B-4AA0-85C5-09809E1B84E0}" emma:medium="tactile" emma:mode="ink">
            <msink:context xmlns:msink="http://schemas.microsoft.com/ink/2010/main" type="paragraph" rotatedBoundingBox="24439,4057 26864,10527 25562,11015 23136,4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0F535F-5178-49D8-99FC-E4F0A86B184F}" emma:medium="tactile" emma:mode="ink">
              <msink:context xmlns:msink="http://schemas.microsoft.com/ink/2010/main" type="line" rotatedBoundingBox="24439,4057 26864,10527 25562,11015 23136,4546"/>
            </emma:interpretation>
          </emma:emma>
        </inkml:annotationXML>
        <inkml:traceGroup>
          <inkml:annotationXML>
            <emma:emma xmlns:emma="http://www.w3.org/2003/04/emma" version="1.0">
              <emma:interpretation id="{11202235-939D-4E22-81D0-295CB5BB9B66}" emma:medium="tactile" emma:mode="ink">
                <msink:context xmlns:msink="http://schemas.microsoft.com/ink/2010/main" type="inkWord" rotatedBoundingBox="23620,4883 23813,4215 23979,4263 23787,4930"/>
              </emma:interpretation>
              <emma:one-of disjunction-type="recognition" id="oneOf0">
                <emma:interpretation id="interp0" emma:lang="" emma:confidence="0.5">
                  <emma:literal>:</emma:literal>
                </emma:interpretation>
                <emma:interpretation id="interp1" emma:lang="" emma:confidence="0">
                  <emma:literal>!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;</emma:literal>
                </emma:interpretation>
              </emma:one-of>
            </emma:emma>
          </inkml:annotationXML>
          <inkml:trace contextRef="#ctx0" brushRef="#br0">173-3770 1999 0,'0'0'16'0,"0"0"52"0,26-57 5 16,4 3-40-16,0-10-6 16,6-1 5-16,-5-8-9 15,4 9 28-15,-10 10 49 16,-4 12-19-16,-21 42 24 0,10-38 43 15,-10 38-19-15,0 0-54 16,0 0-37-16,0 0-33 16,0 0 8-16,-36 23-10 0,-4 4-3 15,4 15 6-15,6 7-12 16,-1 1-1-16,11-1 13 0,5-3-6 16,10 4-5-16,0-1-7 15,5 1 22-15,5-1-1 16,5-3-64-16,5 3-301 0,10-3-334 15,-4 11-76-15</inkml:trace>
        </inkml:traceGroup>
        <inkml:traceGroup>
          <inkml:annotationXML>
            <emma:emma xmlns:emma="http://www.w3.org/2003/04/emma" version="1.0">
              <emma:interpretation id="{02EBA48B-9D05-4B3A-BAFB-0305C4CF720B}" emma:medium="tactile" emma:mode="ink">
                <msink:context xmlns:msink="http://schemas.microsoft.com/ink/2010/main" type="inkWord" rotatedBoundingBox="23942,5888 24005,6055 23975,6066 23912,5899"/>
              </emma:interpretation>
            </emma:emma>
          </inkml:annotationXML>
          <inkml:trace contextRef="#ctx0" brushRef="#br0" timeOffset="187.4928">402-2631 2650 0,'10'31'365'15,"-10"-31"51"-15,0 0-35 16,0 0-113-16,25 45-96 0,-25-45-76 16,26 42-38-16,-26-42-25 15,0 0-96-15,30 38-315 0,-30-38-346 16,0 0-589 0</inkml:trace>
        </inkml:traceGroup>
        <inkml:traceGroup>
          <inkml:annotationXML>
            <emma:emma xmlns:emma="http://www.w3.org/2003/04/emma" version="1.0">
              <emma:interpretation id="{8F71277E-DD98-4BD0-9F97-9C7C79FCE148}" emma:medium="tactile" emma:mode="ink">
                <msink:context xmlns:msink="http://schemas.microsoft.com/ink/2010/main" type="inkWord" rotatedBoundingBox="25298,10857 25605,8632 26297,8727 25990,10952"/>
              </emma:interpretation>
              <emma:one-of disjunction-type="recognition" id="oneOf1">
                <emma:interpretation id="interp5" emma:lang="" emma:confidence="0.5">
                  <emma:literal>H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Hl</emma:literal>
                </emma:interpretation>
                <emma:interpretation id="interp8" emma:lang="" emma:confidence="0">
                  <emma:literal>HH</emma:literal>
                </emma:interpretation>
                <emma:interpretation id="interp9" emma:lang="" emma:confidence="0">
                  <emma:literal>He</emma:literal>
                </emma:interpretation>
              </emma:one-of>
            </emma:emma>
          </inkml:annotationXML>
          <inkml:trace contextRef="#ctx0" brushRef="#br1" timeOffset="285927.9028">2083 216 861 0,'0'0'171'0,"0"-38"143"16,0 38 10-16,0 0-90 0,0 0-120 15,0 0-60-15,0 0-54 16,0 0 5-16,0 0 26 15,0 46 18-15,0 38 40 16,0 26 58-16,0 27 23 0,-5 23 32 16,5 15 38-16,-10 20-93 15,5-1-70-15,-5-3-25 16,-6-24-38-16,6-18 11 0,5-20-1 16,-5-22-11-16,5-16-4 15,5-18-9-15,-5-12 5 0,5-15-1 16,0-12-4-16,0-34-5 15,0 0 15-15,0 0-13 16,0 0-33-16,0 0-105 0,0 30-168 16,0-30-106-16,0 0-85 15,0 0 0-15,0 0 74 16,25 0-15-16</inkml:trace>
          <inkml:trace contextRef="#ctx0" brushRef="#br1" timeOffset="286442.5116">2622 418 1061 0,'0'0'13'0,"5"-65"86"15,5 16 101-15,5 7-31 16,-15 42-44-16,10-42-50 16,-10 42 6-16,0 0-19 0,0 0-16 15,0 0 20-15,10-38-34 16,-10 38 8-16,0 0-9 0,0 0-24 16,0 0 61-16,0 0 50 15,6 68-14-15,-12 20 58 16,-4 19 39-16,0 22-13 15,-5 24-16-15,-10 18-55 0,4 12-49 16,-4 0-28-16,-1-8-2 16,6-15-3-16,0-19 6 0,5-15-3 15,4-16 3-15,1-14-29 16,5-20 0-16,5-15 3 0,-5-8-20 16,5-15-1-16,0-38 10 15,0 0 0-15,0 0 7 16,0 0-11-16,0 0 14 0,0 0-2 15,0 34-3-15,0-34-22 16,0 0 13-16,0 0-71 16,0 0-39-16,0 0-41 0,0 0-147 15,0 0-104-15,0 0-45 16,0 0-189-16,0 0 28 16</inkml:trace>
          <inkml:trace contextRef="#ctx0" brushRef="#br1" timeOffset="286755.0006">2048 1495 1228 0,'0'0'74'0,"0"0"83"0,0 0-36 16,0 0-22-16,0 0-52 15,0 0 47-15,30-30-23 16,11 7-46-16,-1 0 14 0,6-4-6 16,5 5 20-16,0 2-20 15,0 5-28-15,4-4 26 0,-4 4-28 16,0 4-17-16,-5 3-14 15,-6 0-325-15,-4 8-213 16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1:49.698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2DF03B-0D6D-4E17-871A-42B478593F2B}" emma:medium="tactile" emma:mode="ink">
          <msink:context xmlns:msink="http://schemas.microsoft.com/ink/2010/main" type="writingRegion" rotatedBoundingBox="30879,14571 24076,15204 23890,13205 30693,12572"/>
        </emma:interpretation>
      </emma:emma>
    </inkml:annotationXML>
    <inkml:traceGroup>
      <inkml:annotationXML>
        <emma:emma xmlns:emma="http://www.w3.org/2003/04/emma" version="1.0">
          <emma:interpretation id="{9E0994C0-9CF2-4DF7-9B6C-3EA5302E4D8E}" emma:medium="tactile" emma:mode="ink">
            <msink:context xmlns:msink="http://schemas.microsoft.com/ink/2010/main" type="paragraph" rotatedBoundingBox="30879,14571 24076,15204 23890,13205 30693,12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FE4DA8-608B-4849-A32A-6E763F6CADCC}" emma:medium="tactile" emma:mode="ink">
              <msink:context xmlns:msink="http://schemas.microsoft.com/ink/2010/main" type="line" rotatedBoundingBox="30879,14571 24076,15204 23890,13205 30693,12572"/>
            </emma:interpretation>
          </emma:emma>
        </inkml:annotationXML>
        <inkml:traceGroup>
          <inkml:annotationXML>
            <emma:emma xmlns:emma="http://www.w3.org/2003/04/emma" version="1.0">
              <emma:interpretation id="{3D4544C4-AB13-40B8-BC13-9DD136B6F605}" emma:medium="tactile" emma:mode="ink">
                <msink:context xmlns:msink="http://schemas.microsoft.com/ink/2010/main" type="inkWord" rotatedBoundingBox="30879,14571 24832,15133 24680,13502 30727,129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1102 0 674 0,'21'23'72'0,"-21"-23"63"16,0 0-21-16,0 0-16 16,0 0 31-16,20 19 87 0,5 8-37 15,1 7-90-15,4 8-35 16,6 4-7-16,-6 0-31 0,6 3 8 16,0 1 9-16,-6-12-29 15,-10 0 1-15,1-8 6 16,-6 5-6-16,-15-35 23 0,0 42-12 15,-10-4-30-15,-16-8 32 0,-4-7-27 16,-6-8-41-16,1-11-1 16,4-12-93-16,6-14-34 0,-1-24-20 15,16-11 72-15,5-4 42 16,5-4 69-16,5 8 29 0,-5 15 30 16,5 8 42-16,-5 34 65 15,0-27-8-15,0 27-67 16,0 0-23-16,-45 11 30 0,-1 16-41 15,0 11 7-15,0 8-29 16,6-4-2-16,9 4-18 0,6-5 9 16,10-6 2-16,10-1-17 15,5-34 40-15,5 38-24 0,-5-38 24 16,25 31-8-16,6-16-33 16,4-8 22-16,1-10 2 0,-6-5 0 15,-9 0 39-15,-1 8-12 0,-20 0 40 16,0 0-20-16,0 0-22 15,-31 38-16-15,-25 20 7 0,-25 14 40 16,-15 16 52-16,-11 11 42 16,0 4-67-16,6-1-46 15,-6 5-24-15,5-12-16 0,11-3-37 16,15-16-155-16,5-15-219 16,15-15-249-16,10-20-84 0</inkml:trace>
          <inkml:trace contextRef="#ctx0" brushRef="#br0" timeOffset="468.73">483-26 2053 0,'5'49'28'0,"-10"-7"-10"15,-11 0-8-15,-4 4 36 0,-15 3-21 16,-21 1-20-16,-5 7-13 16,-10-4-3-16,-6-3 19 0,-4-4-8 15,10-12-49-15,0-11 24 0,5-12-20 16,10 1 30-16,10-5-11 16,11 1 29-16,35-8-33 0,-31 11 13 15,31-11-6-15,-20 38 38 16,5 8-21-16,10 7 46 15,-6 8-8-15,11 12 48 0,-10-1 33 16,-5 8 44-16,-5-4-8 0,-11 12-28 16,-9-8-32-16,-11 0-10 15,-10-11-5-15,-5-5 20 0,0-3-3 16,5-19-20-16,-5-11-1 16,10-12-29-16,10-23-23 0,5-23 0 15,6-22-11-15,4-31-13 0,16-19 12 16,15-8-12-16,10-3-28 15,21-5-48-15,15 5-48 0,15 7-56 16,-1 11-34-16,12 16-64 16,-11 15-113-16,0 8-128 15,-11 11-36-15</inkml:trace>
          <inkml:trace contextRef="#ctx0" brushRef="#br0" timeOffset="859.3495">-1727 961 1648 0,'-5'49'42'16,"5"-49"16"-16,0 0 4 0,0 0-3 16,51 31-18-16,-1-20-22 15,-4-26-14-15,0-8 5 16,0-11 4-16,-6-5-2 0,-4-10-37 15,-11-1 32-15,-10 1 11 16,-4 3-18-16,-11 46 21 0,-11-46 10 16,11 46-27-16,-40-7 7 0,-16 30 39 15,-10 22-6-15,-15 20 9 16,-6 15 62-16,-14 12 12 0,-6 3-8 16,0 8 17-16,-5-8-50 0,-4-4-21 15,4-7-4-15,10-19 66 16,16-12 22-16,20-11-42 15,20-15-26-15,11-12-3 0,4-15-20 16,31 0-58-16,-20-57-3 16,15-19-10-16,10-23-10 0,10-19-40 15,21-8-33-15,4-4-59 0,11 5-138 16,0 10-106-16,5 5-126 16,-5 15-136-16</inkml:trace>
          <inkml:trace contextRef="#ctx0" brushRef="#br0" timeOffset="1281.209">-3307 500 2205 0,'0'0'44'16,"0"0"-20"-16,-36 49 15 15,6-7 30-15,5 4-2 0,-16 3-19 16,-10 5-25-16,-10 6 0 16,-5-2-23-16,-10 6 0 0,0-6 11 15,-6-9-27-15,6-7 18 16,5-8-12-16,5-11 18 0,10-15-8 16,5-16-78-16,11-11-35 15,14-8 26-15,11-7 54 16,10 0-17-16,15 7 22 0,-10 27 25 15,36-26 9-15,-1 14-6 0,1 16 9 16,-6 11 24-16,1 12 36 16,-11 15 49-16,-5 11 6 0,-15 8-31 15,-10 15-24-15,-10 8-23 16,-21 7-17-16,-10-3-5 0,-4-4-29 16,-6-8 10-16,0-11-52 0,5-12-140 15,5-15-201-15,10-22-173 16,6-16-55-16</inkml:trace>
        </inkml:traceGroup>
        <inkml:traceGroup>
          <inkml:annotationXML>
            <emma:emma xmlns:emma="http://www.w3.org/2003/04/emma" version="1.0">
              <emma:interpretation id="{4CB046D5-0FE6-4859-BD76-FC54316EAF64}" emma:medium="tactile" emma:mode="ink">
                <msink:context xmlns:msink="http://schemas.microsoft.com/ink/2010/main" type="inkWord" rotatedBoundingBox="25780,14703 24044,14864 23890,13205 25626,13043"/>
              </emma:interpretation>
              <emma:one-of disjunction-type="recognition" id="oneOf1">
                <emma:interpretation id="interp1" emma:lang="" emma:confidence="0.5">
                  <emma:literal>in.</emma:literal>
                </emma:interpretation>
                <emma:interpretation id="interp2" emma:lang="" emma:confidence="0">
                  <emma:literal>n.</emma:literal>
                </emma:interpretation>
                <emma:interpretation id="interp3" emma:lang="" emma:confidence="0">
                  <emma:literal>r.</emma:literal>
                </emma:interpretation>
                <emma:interpretation id="interp4" emma:lang="" emma:confidence="0">
                  <emma:literal>N.</emma:literal>
                </emma:interpretation>
                <emma:interpretation id="interp5" emma:lang="" emma:confidence="0">
                  <emma:literal>"n.</emma:literal>
                </emma:interpretation>
              </emma:one-of>
            </emma:emma>
          </inkml:annotationXML>
          <inkml:trace contextRef="#ctx0" brushRef="#br0" timeOffset="1499.9535">-3866 42 1429 0,'36'-23'24'15,"-36"23"-8"-15,0 0 48 0,0 0-6 16,0 0 49-16,35 4-30 16,-35-4-31-16,41 23-14 0,-41-23-12 15,36 50-17-15,-16 3 25 16,-10 4-43-16,-10 19-71 0,-20 12-242 16,-16 19-162-16</inkml:trace>
          <inkml:trace contextRef="#ctx0" brushRef="#br0" timeOffset="1843.6963">-4506 591 1670 0,'36'11'2'0,"-36"-11"26"0,30 42 68 16,-10 4 76-16,-9 4-39 0,-6-1-29 15,-15 4-60-15,-1 8-37 16,-14-7 10-16,-5-1-20 0,-1-7 6 16,-5-8 16-16,1-11-3 0,-1-12-55 15,-4-15-30-15,4-19 17 16,-4-12-93-16,-1-18 51 0,10-1 82 16,6 1 104-16,25 49 21 15,-30-38-28-15,30 38-27 0,0 0-49 16,-31-19-9-16,31 19 76 15,-36 57 37-15,-4 23-54 0,4 19-32 16,1 4-17-16,4 3-18 16,1-3 19-16,-6 0-21 0,6-15-173 15,-1-8-147-15,11-16-233 0,0-18-46 16</inkml:trace>
          <inkml:trace contextRef="#ctx0" brushRef="#br0" timeOffset="2015.5642">-4577 99 2598 0,'36'-11'-24'0,"-36"11"-6"16,0 0 27-16,0 0 10 0,0 0-87 15,0 0-236-15,25-19-294 0</inkml:trace>
          <inkml:trace contextRef="#ctx0" brushRef="#br0" timeOffset="2187.444">-5339 1014 2490 0,'0'0'-138'0,"0"0"15"0,0 0-25 16,0 0-244-16,-25-4-239 16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1:48.104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310058-3E6D-4CC9-986B-EBD395D89E69}" emma:medium="tactile" emma:mode="ink">
          <msink:context xmlns:msink="http://schemas.microsoft.com/ink/2010/main" type="inkDrawing" rotatedBoundingBox="28617,8142 28627,8198 28577,8208 28566,8151" shapeName="Other"/>
        </emma:interpretation>
      </emma:emma>
    </inkml:annotationXML>
    <inkml:trace contextRef="#ctx0" brushRef="#br0">5065-322 2271 0,'0'0'5'0,"0"0"65"16,0 0-1-16,0 0-31 16,0 0-27-16,0 0-14 0,0 0 15 15,0 0-1-15,26-19 8 16,-26 19-19-16,0 0 30 0,20-15 98 15,-20 15 77 1,0 0-38-16,0 0-15 0,0 0-33 16,0 0-19-16,0 0-50 0,0 0-17 15,0 0-26-15,0 0 3 16,0 0-10-16,-31-19 0 0,31 19-10 16,0 0 10-16,-20-4-13 15,20 4-29-15,0 0-128 0,0 0-186 16,0 0-151-16,0 0-346 15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1:45.464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17C191-D427-4BD5-913C-78FBAFF583E0}" emma:medium="tactile" emma:mode="ink">
          <msink:context xmlns:msink="http://schemas.microsoft.com/ink/2010/main" type="inkDrawing" rotatedBoundingBox="24176,8416 24513,10872 23513,11010 23175,8553" semanticType="verticalRange" shapeName="Other">
            <msink:sourceLink direction="with" ref="{E971C3EE-6CFA-4459-A0D4-1BDE51CFCFFB}"/>
          </msink:context>
        </emma:interpretation>
      </emma:emma>
    </inkml:annotationXML>
    <inkml:trace contextRef="#ctx0" brushRef="#br0">122-2 1419 0,'5'-38'11'15,"-5"38"28"-15,0 0 59 16,0 0-46-16,0 0-1 16,0 0-35-16,0 0-5 0,0 0-24 15,16 42 18-15,-1 23 46 16,0 22 15-16,-5 27 21 16,0 24 103-16,-4 29 30 0,-6 28-35 15,-6 14-81-15,-9 12-51 16,0-4-31-16,-5-22-1 0,-6-16-1 15,1-23-20-15,5-19 18 16,-1-23-22-16,6-26 1 16,5-19 3-16,0-16 18 15,5-19-11-15,5-34 2 0,-11 31 26 16,11-31-5-16,0 0 3 16,0 0 24-16,0 0-10 0,0 0-29 15,0 0-1-15,0 0 11 16,41-8-24-16,10-7 14 15,10-4 3-15,15 0-21 0,0 0 16 16,11 7 15-16,-1 1-8 16,-5 3 24-16,0 1-5 0,-4 3-10 15,-11 4-2-15,-5-4-15 16,-16 4-12-16,-9 0 13 0,-6 4 6 16,-9-8 13-1,-21 4 32-15,0 0-8 0,0 0-9 16,0 0-18-16,0 0-5 15,0 0-15-15,25-8-17 0,-25 8 13 16,0 0-5-16,0 0-6 16,0 0-4-16,0 0 11 15,0 0-1-15,0 0-9 0,0 0 10 16,0 0-8-16,0 0-59 16,0 0-84-16,0 0-140 0,0 0-383 15,0 0-294-15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1:47.729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01A5B6-AB0F-4877-AF3B-432D8519F647}" emma:medium="tactile" emma:mode="ink">
          <msink:context xmlns:msink="http://schemas.microsoft.com/ink/2010/main" type="inkDrawing" rotatedBoundingBox="27173,11792 27857,8721 28918,8957 28234,12028" semanticType="enclosure" shapeName="Other"/>
        </emma:interpretation>
      </emma:emma>
    </inkml:annotationXML>
    <inkml:trace contextRef="#ctx0" brushRef="#br0">4196 863 839 0,'0'0'127'0,"0"0"-41"16,0 0-35-16,0 0 92 0,0 0 64 16,61-15-73-1,11-4-62-15,9-12-14 0,15-7-30 16,1-4 1-16,4-4 5 15,1 4-27-15,0-7 15 0,-11 3-7 16,-10 4-19-16,-15 8 47 16,-10 3 32-16,-15 12 31 15,-11 8-12-15,-30 11-22 0,0 0-20 16,0 0-27-16,0 0-16 16,0 0 12-16,6 34-21 0,-22 27 9 15,-14 19 2-15,-6 19-28 16,-4 23 27-16,-1 19-10 15,0 23-11-15,6 7 15 0,4 9-4 16,6-1-3-16,5 0-4 16,4-8 10-16,1-7 5 0,0 0 13 15,0 0-25-15,4-12 7 16,-9-7-3-16,0-16 15 0,-1-14-8 16,-9-12 69-16,-6-16 16 15,1-11-51-15,-16-15-4 0,-10-15-37 16,-10-15 26-16,-5-20-37 15,-11-15 21-15,-4-23-5 16,10-18-9-16,5-20-31 0,9-26 1 16,17-28-10-16,14-10 49 15,11-4-5-15,25-8 15 16,20 3 2-16,21-6-17 0,20 3-5 16,20-4 9-16,5 4 9 15,6 11-21-15,-1 1 11 0,1 7-105 16,-6 4-190-16,0 3-239 15,-4 9-121-15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5:24.44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1FC94B-BFE6-46AF-B306-1CDD16097B7D}" emma:medium="tactile" emma:mode="ink">
          <msink:context xmlns:msink="http://schemas.microsoft.com/ink/2010/main" type="writingRegion" rotatedBoundingBox="5764,4333 10060,8085 7351,11187 3055,7435"/>
        </emma:interpretation>
      </emma:emma>
    </inkml:annotationXML>
    <inkml:traceGroup>
      <inkml:annotationXML>
        <emma:emma xmlns:emma="http://www.w3.org/2003/04/emma" version="1.0">
          <emma:interpretation id="{B7303201-3BCE-4D0F-89DC-81B527D017C9}" emma:medium="tactile" emma:mode="ink">
            <msink:context xmlns:msink="http://schemas.microsoft.com/ink/2010/main" type="paragraph" rotatedBoundingBox="5764,4333 10060,8085 7351,11187 3055,7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D445FF-FDA2-4517-9436-B9F4C5E3A755}" emma:medium="tactile" emma:mode="ink">
              <msink:context xmlns:msink="http://schemas.microsoft.com/ink/2010/main" type="line" rotatedBoundingBox="5764,4333 10060,8085 7351,11187 3055,7435"/>
            </emma:interpretation>
          </emma:emma>
        </inkml:annotationXML>
        <inkml:traceGroup>
          <inkml:annotationXML>
            <emma:emma xmlns:emma="http://www.w3.org/2003/04/emma" version="1.0">
              <emma:interpretation id="{029DA315-1981-4C45-BC6D-BBA729872806}" emma:medium="tactile" emma:mode="ink">
                <msink:context xmlns:msink="http://schemas.microsoft.com/ink/2010/main" type="inkWord" rotatedBoundingBox="5764,4333 10060,8085 7351,11187 3055,74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1412 2593 415 0,'0'0'42'0,"0"0"39"0,0-34 41 15,0 34 10-15,0 0-44 16,0 0-7-16,-5-38 22 16,5 38-41-16,0 0 5 15,-15-34-15-15,15 34-4 0,0 0-26 16,-35-31-9-16,4 20-26 15,-5 7 36-15,1 12-52 0,-6 3 44 16,-4 8 13-16,4 8-28 16,-5-1-13-16,0 5 3 0,-4 7 28 15,4-4-18-15,10 4 8 16,-9 4 29-16,9 0-4 16,1-4 2-16,4 8-10 15,1 0 15-15,4 0-19 0,6 3 15 16,0 8-23-16,9 8 40 15,1 4-10-15,0 3 17 0,5 8-45 16,0 4 19-16,5-4-1 16,5 7-27-16,-5 1-6 15,10-4 13-15,-5-4 1 0,16-12-14 16,-11-3 36-16,10-4 19 16,5-7 24-16,6-5-46 0,10-7-14 15,4-12-8-15,6-11-5 16,10-11 13-16,0-8-3 0,5-11-9 15,5-8-5-15,-5-8 2 16,0-4 2-16,0-10 10 16,-5 2-16-16,-5-6 20 15,-5-5-24-15,-5-3 15 0,-11-4-23 16,1-8 0-16,-6 0 29 16,-9-11-17-16,-6-8 6 0,-10-3-4 15,-5-9-8-15,-5-7 18 16,-5-3-2-16,-11-1 5 0,6 4-7 15,-5 12-12-15,5 11 12 16,-6 15 89-16,1 15 11 0,5 12-28 16,15 38-27-16,-31-30-35 15,6 11-15-15,-6 19-3 16,-9 15-24-16,4 8-156 16,1 4-211-16,-1 7-214 0</inkml:trace>
          <inkml:trace contextRef="#ctx0" brushRef="#br0" timeOffset="34030.2896">2439 2845 608 0,'0'0'117'0,"0"0"-42"15,0 0-56-15,0 0 27 0,0 0-59 16,0 0 26-16,0 0 4 16,0 0-4-16,0 0 4 0,0 0 138 15,0 0-74-15,5 49 4 16,-5 5 47-16,-5-1-70 16,-21 0-7-16,11-3-45 0,15-50 29 15,-25 57-22-15,25-57-43 16,-26 46 16-16,26-46 53 15,0 0 49-15,0 0-37 16,-35 11 4-16,35-11-45 0,0 0-3 16,-26-38 38-16,26 38 52 15,-25-38 2-15,25 38-63 16,0 0 47-16,0 0-18 0,-21-38-15 16,21 38-11-16,0 0-11 15,0 0-18-15,0 0-21 0,0 0-1 16,0 0-4-16,0 0 15 15,0 0 9-15,0 0-5 16,0 0-13-16,0 0 12 16,31 61 68-16,-6-4 29 15,1 4-55-15,-6 0-16 0,-5-4-32 16,1-4 19-16,-6-3-10 16,5-8-9-16,-10-4 4 0,-5-38-20 15,5 42-75-15,-5-42-210 16,0 0-336-16,0 0-96 15</inkml:trace>
          <inkml:trace contextRef="#ctx0" brushRef="#br0" timeOffset="34280.281">2510 3279 735 0,'0'0'190'16,"0"0"143"-16,0 0-39 15,0 0-57-15,25 42-65 16,-10 15-38-16,1 8-52 0,-6 11-28 16,-5 0-35-16,0-3 0 15,0-5-12-15,0 1-221 16,-5-16-245-16,0-3-180 15</inkml:trace>
          <inkml:trace contextRef="#ctx0" brushRef="#br0" timeOffset="34608.3972">2754 2765 757 0,'30'23'265'16,"-5"3"135"-16,6 5-164 0,4 11-16 15,6 4-55-15,0-5-78 16,-6 5-45-16,1 0-18 0,-11-4 20 16,-10 3-10-16,-9 5-5 15,-17 7-10-15,-9-7-12 16,0-5 9-16,20-45-11 0,-36 42 33 15,6-19 43-15,30-23 1 16,-31-19-34-16,6-23-28 16,10-30 1-16,-1-23-24 15,16-12 16-15,0 12-19 0,5 15-158 16,6 19-306-16,4 19-280 16</inkml:trace>
          <inkml:trace contextRef="#ctx0" brushRef="#br0" timeOffset="6624.8022">2312 2555 804 0,'0'0'218'16,"0"0"97"-16,0 0-54 16,0 0-53-16,0 0-38 0,0 0-17 15,0 0-10-15,-11-38-43 16,11 38-52-16,-15-42-16 0,0 4-7 15,5 0-29 1,-11 0 15-16,1-15-18 0,-5-4 29 16,-6-8-22-16,1-11-13 15,-6-16-7-15,-10-7 30 16,1-11 4-16,-1 3-1 0,-5 4-2 16,6 8 1-16,-22 3 32 15,7 12-28-15,-12 4-16 0,-4 11 0 16,-10 4 8-16,-6 4 2 15,1 4-18-15,0 7 25 16,-1 0 1-16,6 5-7 0,4-1-6 16,1 7 8-16,15 5-5 15,0-1 14-15,0 9 8 16,0-5-2-16,5 4-19 0,-5 0 9 16,5 0 5-16,0-3 24 15,5 7 15-15,10-1 3 0,1 5-23 16,9 4-27-16,1-1-10 15,9 1 16-15,26 11-25 0,-25-8 15 16,25 8-6-16,0 0-1 16,-20-15 5-16,20 15-20 0,0 0 15 15,0 0-12-15,0 0-1 16,0 0 18-16,0 0-28 0,0 0 25 16,0 0-12-1,0 0 2-15,0 0 4 0,0 0-26 16,0 0-47-16,0 0-24 15,0 0-100-15,0 0-32 0,0 0-31 16,25 4 54-16,5-4-11 16,-30 0 85-16,26 0 49 0,-26 0 25 15,0 0 60-15,40-8-24 16,-40 8 28-16,0 0-6 0,26-42 7 16,-26 42-7-16,30-57-3 15,-14 8 28-15,-1 7-32 0,-5 0 2 16,-10 42 7-16,15-65-2 15,-5 12-8-15,-10 53 41 16,16-57 5-16,-1 15-49 0,-15 42 57 16,0 0-39-16,0 0 23 15,0 0-30-15,0 0 37 0,0 0-54 16,0 0 43-16,10-42 2 16,-10 42 47-16,0 0 66 0,0 0 4 15,0 0-13-15,-20 42-55 16,-1 3-45-16,-19 1-10 0,4 4-22 15,-4-1 20-15,-1-7-20 16,0 0 13-16,1-8 14 0,4-7-53 16,6-8 60-1,30-19-11-15,-26 19 16 0,26-19-12 16,0 0-4-16,0 0 17 16,0 0-30-16,0 0-4 0,0 0-6 15,0 0 0-15,0 0 23 16,0 0-16-16,31 12 8 0,-1-1-6 15,6 0 10-15,-6 1-10 16,1 3-6-16,-1 0 8 0,1 8-11 16,-1 0 22-16,-30-23-22 15,36 38 0-15,-36-38 9 0,30 31-3 16,-30-31-23-16,0 0-154 16,0 0-222-16,0 0-212 15,0 0-65-15</inkml:trace>
          <inkml:trace contextRef="#ctx0" brushRef="#br0" timeOffset="2796.7853">3770 2186 571 0,'0'0'152'16,"0"0"20"-16,0 0 15 0,0 0-2 16,0 0-4-16,0 0-2 15,0 0-39-15,0 0-16 16,0 0-38-16,0 0-21 0,0 45-44 16,-11 1 1-16,-9 19 4 15,-5 15-26-15,-11 15-24 16,-5 16 51-16,-4 7-27 0,4 11-4 15,0 12-12-15,1 16 33 16,4 3-20-16,11-4 18 0,15-8 35 16,20-7 20-16,15-11 29 15,21-20 1-15,15-18-47 16,20-27-23-16,16-16-10 0,4-22-5 16,6-20 9-16,0-18-17 15,-1-20-7-15,-4-18-5 16,-6-20 28-16,-9-11-23 0,-6-15-6 15,-10-23 18-15,-20-12-17 16,-10-22-1-16,-16-12 17 16,-20-26-6-16,-10-20-5 0,-10-11-3 15,-11 12 3-15,-4 18 0 16,-11 27 18-16,-4 35 1 0,-1 37 8 16,-5 28-14-16,0 33-17 15,-10 31 4-15,0 38-5 0,-5 23-131 16,5 23-180-16,5 15-281 15,6 19-71-15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6:12.69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F8EA04-A22F-4570-BA1E-142B9108E58C}" emma:medium="tactile" emma:mode="ink">
          <msink:context xmlns:msink="http://schemas.microsoft.com/ink/2010/main" type="writingRegion" rotatedBoundingBox="13622,2706 17058,8011 11951,11320 8514,6016"/>
        </emma:interpretation>
      </emma:emma>
    </inkml:annotationXML>
    <inkml:traceGroup>
      <inkml:annotationXML>
        <emma:emma xmlns:emma="http://www.w3.org/2003/04/emma" version="1.0">
          <emma:interpretation id="{69A58FAA-0508-43BA-81E0-F086F9000F6B}" emma:medium="tactile" emma:mode="ink">
            <msink:context xmlns:msink="http://schemas.microsoft.com/ink/2010/main" type="paragraph" rotatedBoundingBox="13622,2706 17058,8011 15651,8922 12215,3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8A0FB0-D51F-456C-924C-BCD3E2FA7766}" emma:medium="tactile" emma:mode="ink">
              <msink:context xmlns:msink="http://schemas.microsoft.com/ink/2010/main" type="line" rotatedBoundingBox="13622,2706 17058,8011 15651,8922 12215,3618"/>
            </emma:interpretation>
          </emma:emma>
        </inkml:annotationXML>
        <inkml:traceGroup>
          <inkml:annotationXML>
            <emma:emma xmlns:emma="http://www.w3.org/2003/04/emma" version="1.0">
              <emma:interpretation id="{7A8CD1FC-8038-43F0-988D-A45DDD661756}" emma:medium="tactile" emma:mode="ink">
                <msink:context xmlns:msink="http://schemas.microsoft.com/ink/2010/main" type="inkWord" rotatedBoundingBox="13159,3006 13538,3592 12594,4204 12215,3618"/>
              </emma:interpretation>
              <emma:one-of disjunction-type="recognition" id="oneOf0">
                <emma:interpretation id="interp0" emma:lang="" emma:confidence="0.5">
                  <emma:literal>z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-9211-2221 499 0,'0'42'99'16,"0"11"5"-16,5 5 24 15,-10 10-34-15,5 1-15 0,-10-1 6 16,0 5 12-16,-5-8-42 16,-6-1-36-16,-4-10 38 0,0-5-67 15,-6-7 38-15,1-8-28 16,-1-11-5-16,6-8 17 0,-1-7-6 15,1-16-17-15,0-7 29 16,-1-19-18-16,1-8-4 0,5-7-8 16,-1-9-3-16,1 13 18 15,0 7-12-15,4 7-1 16,16 31 27-16,-25-8-20 0,25 8 23 16,-36 50 1-16,6 7 41 15,4 12-9-15,-4-1 67 0,10 8-35 16,-1-3-8-16,11-8-64 15,5-4 15-15,5-4 18 0,15-12 3 16,1-10 55-16,-16-35-11 16,40 23-11-16,11-20-63 0,0-14 1 15,10-16 4-15,-5-11-13 16,0 0-28-16,-11-4-22 0,-9 8-316 16,-11 3-223-1</inkml:trace>
        </inkml:traceGroup>
        <inkml:traceGroup>
          <inkml:annotationXML>
            <emma:emma xmlns:emma="http://www.w3.org/2003/04/emma" version="1.0">
              <emma:interpretation id="{9C70A166-B151-4EAB-9DD2-28A56C79CE72}" emma:medium="tactile" emma:mode="ink">
                <msink:context xmlns:msink="http://schemas.microsoft.com/ink/2010/main" type="inkWord" rotatedBoundingBox="15133,5039 15680,5883 14546,6619 13998,577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781.1699">-7082 50 746 0,'0'0'151'0,"0"0"48"15,0 0-25-15,0 0-53 16,0 0 128-16,0 0 16 0,-5 61-107 15,-5 4-43-15,-1 11-31 16,-4-4-10-16,0 5-4 16,-10 3-38-16,-6-4-17 15,1-4-1-15,-11-3-2 0,5-12-23 16,1-11 23-16,4-12-12 16,6-15 8-16,25-19-17 0,-25-8-5 15,25 8 14-15,-21-61 2 16,6-7 9-16,10-5-26 0,5 1 24 15,0 11-9-15,5 11-15 16,-5 12 30-16,0 12-27 0,0 26 27 16,0 0-28-16,0-31 17 15,0 31-11-15,0 0 14 0,0 0-13 16,0 0 6-16,-36 23 18 16,1-4-39-16,-1 8 26 15,-9-4 4-15,-1-4-15 0,-5-8 15 16,5-3-16-16,-4-16 19 15,4-7-28-15,0-12 20 0,11-11-4 16,-1 4-5-16,6 7 8 16,30 27-17-16,-26-30 29 15,26 30-23-15,0 0-7 0,0 0 27 16,0 0 4-16,-10 42-4 16,10 15 20-16,0 11 128 0,5 12-67 15,0 0-38-15,10 0-27 16,-4 4-11-16,4-4-12 15,0 0-3-15,0-4 13 0,6-3-20 16,4-5-3-16,-5-7 10 16,1-7-43-16,-6-9-256 0,-15-45-335 15,20 46-166-15</inkml:trace>
        </inkml:traceGroup>
        <inkml:traceGroup>
          <inkml:annotationXML>
            <emma:emma xmlns:emma="http://www.w3.org/2003/04/emma" version="1.0">
              <emma:interpretation id="{9396121B-FADE-468C-8732-867E861F94E8}" emma:medium="tactile" emma:mode="ink">
                <msink:context xmlns:msink="http://schemas.microsoft.com/ink/2010/main" type="inkWord" rotatedBoundingBox="15290,8685 15595,7379 16130,7504 15826,881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187.3519">-6376 2245 473 0,'0'0'39'15,"0"0"15"-15,0 0-6 0,0 0 2 16,0 0-31-16,0 0 25 16,0 0-18-16,0 0 11 0,0 0-15 15,0 0 3-15,0 0 18 16,0 0 0-16,0 0-27 15,0 0 14-15,0 0 29 0,0 0 102 16,0 0-54-16,0 0-14 16,0 41-64-16,-5-10 8 15,0 3 6-15,0-3-23 0,0 3 16 16,5 4 83-16,-5 8-20 16,5 0-50-16,-11-1-2 0,11 1-28 15,-10 0 11-15,5-8-6 16,0-8-35-16,5-30 31 0,-10 38-25 15,10-38 23-15,0 0-6 16,-31 31-19-16,6-20 7 16,-5-11 14-16,30 0-14 0,-36-34-10 15,11-4 19-15,-1-4-9 16,6 0-19-16,0 4 24 0,4 11 11 16,16 27-33-16,0 0 9 15,-15-30 12-15,15 30-29 16,0 0 40-16,0 0-20 0,0 0 1 15,0 0 4-15,0 34 23 16,0-34-23-16,0 34-11 0,0-34 11 16,0 0-6-16,0 35 3 15,0-35 18-15,0 0-10 16,0 0 0-16,0 0-5 0,0 0 78 16,0 0-6-16,0 0-12 15,0 0-19-15,0 0-35 0,0 0 2 16,0 0-4-16,0 0 18 15,0 0-31-15,0 0 19 16,0 0-18-16,0 0-3 0,0 0 26 16,0 0-13-16,0 0-20 15,0 0 21-15,0 0-3 0,0 0 17 16,0 0-10-16,0 0-12 16,0 0 10-16,0 0-28 15,0 0 20-15,0 0-6 0,0 0 3 16,0 30 14-16,0-30 8 15,0 31-7-15,0-31-9 0,0 30-18 16,0-30 18-16,0 0 3 16,0 0-11-16,0 34 18 15,0-34-1-15,0 0 5 0,0 0-7 16,0 0-24-16,0 0 23 16,0 0-19-16,0 0-5 0,0 0 21 15,0 0 5-15,0 0 0 16,0 0 4-16,0 0-12 0,0 0 6 15,0 0-18-15,0 0 12 16,0 0-6-16,0 0-3 16,0 0 11-16,0 0-13 0,0 0 13 15,0 0 2-15,0 0 15 16,0 0-17-16,0 0 0 0,0 0 8 16,0 0-8-16,0 0-22 15,0 0 9-15,0 0 14 16,0 0-12-16,0 0 6 0,0 0 7 15,0 0 21-15,0 0-28 16,0 0 3-16,0 0 14 0,0 0-19 16,0 0-1-16,0 0 0 15,0 0-4-15,0 0 12 0,0 0-2 16,0 0-5-16,0 0 2 16,0 0 10-16,0 0-17 0,0 0 36 15,0 0-14-15,0 0-16 16,0 0 9-16,0 0-13 0,0 0 10 15,0 0 1 1,0 0-7-16,0 0-6 0,0 0 3 16,0 0 2-16,0 0-9 15,0 0 14-15,-5 31 5 0,5-31-5 16,0 0 0-16,-5 34 8 16,5-34-17-16,-15 31 12 0,15-31 2 15,0 0 1-15,-26 34-11 16,26-34-3-16,0 0 8 0,-25 23 21 15,25-23-18-15,0 0 2 16,-25 4 7-16,25-4-5 0,-26-12-18 16,26 12 22-1,-25-30-17-15,25 30 9 0,-21-35-3 16,6 5-4-16,15 30-1 16,-15-27 8-16,15 27-6 0,0 0 3 15,0 0 4-15,-15-30-12 16,15 30 8-16,0 0-11 0,0 0 15 15,0 0-10-15,0 0 12 16,-16-27-2-16,16 27 33 0,0 0 24 16,0 0-23-16,0 0-24 15,0 0-10-15,0 0-8 0,0 0-1 16,0 0-4-16,0 0 4 16,0 0 7-16,0 0-7 15,0 0 16-15,0 0 2 0,0 0 0 16,0 0 20-16,26 34 26 15,-26-34 5-15,25 39 1 0,1-5-9 16,-11 0-9-16,10 0-1 16,-4 8-3-16,4 0 29 15,-5 4 11-15,11 3-38 0,-6 5-20 16,1-1-6-16,-6 0-10 16,0 1 8-16,1-5-14 0,-11 1 2 15,5-8 8-15,-5-8-5 16,-5-3 4-16,-5-31-2 0,10 34 3 15,-10-34-10-15,0 0 3 16,0 0 1-16,0 0-7 16,0 0-4-16,0 0-1 0,0 0 5 15,0 0 0-15,0 0-3 16,0 0 10-16,0 0-2 0,0 0 1 16,0 0-4-16,0 0-2 15,0 0 0-15,0 0-5 0,0 0-1 16,0 0-40-16,0 0-114 15,0 0-136-15,0 0-229 16,0 0-180-16,0 0 10 0</inkml:trace>
        </inkml:traceGroup>
      </inkml:traceGroup>
    </inkml:traceGroup>
    <inkml:traceGroup>
      <inkml:annotationXML>
        <emma:emma xmlns:emma="http://www.w3.org/2003/04/emma" version="1.0">
          <emma:interpretation id="{F2C14ECF-B8C6-4360-9C6D-3F3A18EEB02E}" emma:medium="tactile" emma:mode="ink">
            <msink:context xmlns:msink="http://schemas.microsoft.com/ink/2010/main" type="paragraph" rotatedBoundingBox="8608,5762 9542,5762 9542,6745 8608,6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1B6C01-B85E-4A73-92EF-76A7A931FBCE}" emma:medium="tactile" emma:mode="ink">
              <msink:context xmlns:msink="http://schemas.microsoft.com/ink/2010/main" type="inkBullet" rotatedBoundingBox="8868,5507 9807,5974 9363,6868 8424,6401"/>
            </emma:interpretation>
            <emma:one-of disjunction-type="recognition" id="oneOf3">
              <emma:interpretation id="interp7" emma:lang="" emma:confidence="0">
                <emma:literal>↳</emma:literal>
              </emma:interpretation>
            </emma:one-of>
          </emma:emma>
        </inkml:annotationXML>
        <inkml:trace contextRef="#ctx0" brushRef="#br0" timeOffset="-1859.3246">-13549 629 217 0,'0'0'155'16,"0"0"64"-16,0 0-2 0,0 0-54 16,0 0-64-16,0 0-3 15,0 0 35-15,0 0-60 16,0 0-17-16,0 0 10 0,-36 19-54 16,6 0 46-16,30-19-19 15,-41 19-10-15,11 0-37 16,30-19 34-16,-31 27 7 0,31-27-20 15,-30 42-11-15,30-42 0 16,-10 53 13-16,5-11-10 0,5 0 10 16,15 0 21-16,10 0-23 15,6 0 27-15,15 4-50 0,-1-1 17 16,1-10 24-16,5-1-18 16,-11 0-45-16,-4-3 11 15,-36-31-308-15,36 26-114 0,-36-26-12 16</inkml:trace>
        <inkml:trace contextRef="#ctx0" brushRef="#br0" timeOffset="-1296.8392">-13153 679 762 0,'0'0'53'16,"31"7"84"-16,-31-7-11 15,40 50 10-15,-9-1-55 16,-1 8-54-16,6 1-5 0,-1 3-34 15,-4 0 38-15,-6-4-21 16,1-4 31-16,-6 0-27 0,-10-7 24 16,-10-46 5-16,10 50 84 15,-10-50-73-15,0 0 5 16,0 0 72-16,-25 38-12 0,25-38-54 16,-46-8 35-16,11-19-37 15,-6-14 7-15,6-20-23 0,4-16-27 16,1-3 22-16,9 0-19 15,11-3-31-15,10-1 18 16,15 8 9-16,11 7-47 0,4 16-198 16,11 7-389-16</inkml:trace>
        <inkml:trace contextRef="#ctx0" brushRef="#br0" timeOffset="-1609.3271">-13275 953 788 0,'0'0'88'0,"0"0"85"16,0 0 26-16,0 0-79 15,0 0 89-15,0 0 17 0,0 0-55 16,26 53-99-16,-11 4-32 16,-10 4-3-16,-5 0-43 0,0 4 28 15,-5-4-6-15,0 0-16 16,0-4-38-16,0-7-272 16,0-12-121-16,5-38-40 0,0 0 22 15</inkml:trace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5:28.06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7FB11F-3791-410F-94B8-4D079A381D21}" emma:medium="tactile" emma:mode="ink">
          <msink:context xmlns:msink="http://schemas.microsoft.com/ink/2010/main" type="writingRegion" rotatedBoundingBox="4539,12338 10406,12338 10406,14936 4539,14936"/>
        </emma:interpretation>
      </emma:emma>
    </inkml:annotationXML>
    <inkml:traceGroup>
      <inkml:annotationXML>
        <emma:emma xmlns:emma="http://www.w3.org/2003/04/emma" version="1.0">
          <emma:interpretation id="{C7A477F5-203F-4A07-81F9-651537F7A079}" emma:medium="tactile" emma:mode="ink">
            <msink:context xmlns:msink="http://schemas.microsoft.com/ink/2010/main" type="paragraph" rotatedBoundingBox="4539,12338 10406,12338 10406,14936 4539,14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23C389-D5DD-4178-BB24-72C5255FF716}" emma:medium="tactile" emma:mode="ink">
              <msink:context xmlns:msink="http://schemas.microsoft.com/ink/2010/main" type="line" rotatedBoundingBox="4539,12338 10406,12338 10406,14936 4539,14936"/>
            </emma:interpretation>
          </emma:emma>
        </inkml:annotationXML>
        <inkml:traceGroup>
          <inkml:annotationXML>
            <emma:emma xmlns:emma="http://www.w3.org/2003/04/emma" version="1.0">
              <emma:interpretation id="{EE84E35B-797D-456D-AC08-AF9D8BC10B68}" emma:medium="tactile" emma:mode="ink">
                <msink:context xmlns:msink="http://schemas.microsoft.com/ink/2010/main" type="inkWord" rotatedBoundingBox="8862,12338 10406,12338 10406,14891 8862,148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4623 4614 968 0,'-36'8'25'0,"1"11"109"16,-11 7 50-16,-5 5-19 16,0 7-16-16,0 4-50 0,-4 11-52 15,-1 8 28-15,-5 4 25 16,5 7 28-16,-5 12-18 0,0 11-40 16,5 12-14-16,-5 11-1 15,5 19 12-15,5 12-21 0,11 15-10 16,4 7-5-16,11 4-21 0,15-3 42 15,10-12 56-15,15-12-16 16,15-18-21-16,21-23-23 0,20-16 1 16,16-22-32-16,14-27-1 15,6-23-6-15,10-27-1 16,-5-19-9-16,-1-22-4 0,-9-24 6 16,-6-22 5-16,-4-15 4 0,-6-20 1 15,-4-15-16-15,-16-18 4 16,-11-17-11-16,-9-10 14 0,-5-12 10 15,-11-8-17-15,-4 12-4 0,-11 19 24 16,-10 27-5-16,-15 30-7 0,-21 34-13 16,-14 31 5-16,-16 31 4 15,-26 41 3-15,-14 23-26 0,-21 27-36 16,-5 15-106-16,0 11-102 0,0-3-142 16,15 3-97-16,10-7-53 15</inkml:trace>
        </inkml:traceGroup>
        <inkml:traceGroup>
          <inkml:annotationXML>
            <emma:emma xmlns:emma="http://www.w3.org/2003/04/emma" version="1.0">
              <emma:interpretation id="{13828076-611B-4DDF-A140-2A2511BAABF3}" emma:medium="tactile" emma:mode="ink">
                <msink:context xmlns:msink="http://schemas.microsoft.com/ink/2010/main" type="inkWord" rotatedBoundingBox="4539,12749 6088,12749 6088,14936 4539,14936"/>
              </emma:interpretation>
            </emma:emma>
          </inkml:annotationXML>
          <inkml:trace contextRef="#ctx0" brushRef="#br0" timeOffset="-2781.1721">630 5147 748 0,'-26'-23'139'0,"6"1"-40"16,0-1-25-16,-11 4 16 0,6 0-42 15,0 7-41 1,-11 8-1-16,-10 8 13 0,-5 4-3 16,-4 15-26-16,-6 3 83 15,-5 16 32-15,-6 12 32 0,-4 10-43 16,0 9-19-16,10-1-30 0,0 8-8 15,5 0-17-15,0 4-9 16,5 7 27-16,-5 1 60 0,10 3 15 16,1 4-15-16,4 0-18 15,10 0-21-15,11 4-11 0,10 0-21 16,10 8-1-16,10-1 7 16,15-3-22-16,10-4-11 15,11-8 0-15,10-11 0 0,10-12 8 16,5-15-8-16,15-19-18 0,6-19 14 15,4-22-10-15,6-17 14 16,4-21-6-16,1-20-4 0,4-16-9 16,-9-22-9-16,5-7 16 0,-16-16-17 15,-5-8-49-15,-10-7-9 16,-15-8 10-16,-10-3 44 0,-11-5-4 16,-14 9 14-16,-11 14 12 0,-5 16 43 15,-10 26 73-15,-10 16 7 16,-11 11-29-16,-4 19-32 15,-11 7-6-15,1 13-24 0,-16 6-4 16,5 13-13-16,0 6-18 16,0 5 14-16,6 3-66 0,-1-3-132 15,46-8-131-15,-46 8-173 0,11-1-36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31.48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060AD3E-D30F-4191-A9C4-3122A10231AC}" emma:medium="tactile" emma:mode="ink">
          <msink:context xmlns:msink="http://schemas.microsoft.com/ink/2010/main" type="inkDrawing" rotatedBoundingBox="2658,4979 18079,1058 19981,8536 4560,12457" hotPoints="2825,6584 11257,2943 19689,6584 11257,10225" semanticType="enclosure" shapeName="Diamond">
            <msink:sourceLink direction="with" ref="{F2135A3F-235D-4F7B-BB32-D0A7BF78F04D}"/>
            <msink:sourceLink direction="with" ref="{8B60D876-C6E8-4061-B94B-C8ED02C4C0C7}"/>
            <msink:sourceLink direction="with" ref="{832A0086-6FBC-48C3-8A8C-7D087FF88453}"/>
          </msink:context>
        </emma:interpretation>
      </emma:emma>
    </inkml:annotationXML>
    <inkml:trace contextRef="#ctx0" brushRef="#br0">5299 0 901 0,'0'0'-55'0,"0"0"19"0,-41 23 15 15,6 12 14-15,-11 10 2 16,-15 24 14-16,-15 18 22 0,-21 24 47 15,-4 19 26-15,-21 22-37 16,-16 27-15-16,-19 19 39 0,-21 23-78 16,-35 23-18-16,-31 30 15 15,-25 23-36-15,-16 27 7 16,-14 19 62-16,-1 0 78 0,-10 0-42 16,5 0-47-16,5-8-38 15,11-3 40-15,9-16-20 16,16-23-14-16,15-26-23 0,16-31-147 15,19-30-79-15,21-31-78 16</inkml:trace>
    <inkml:trace contextRef="#ctx0" brushRef="#br0" timeOffset="671.857">-3708-788 272 0,'35'-4'49'16,"1"4"-6"-16,-11 4-11 15,-4 3 31-15,-6-3 25 16,-15-4 62-16,0 23 38 0,-20 15-50 16,-21 19-64-16,-20 16-6 15,-20 10-6-15,-26 17 86 0,-15 10-22 16,-25 20-35-16,-16 14-7 15,-30 20-25-15,-35 34-4 0,-42 27 19 16,-29 23-18-16,-21 3 49 16,-21-3-27-16,1-12-6 0,10-4-33 15,15-11-39-15,20-3 2 16,21-13 10-16,20-10-12 0,15-9 0 16,10-7 10-16,11-15-1 15,10-11-13-15,20-20-13 16,20-15 2-16,16-15 17 0,30-19 5 15,20-19-7-15,31-16 6 16,20-18-6-16,11-9-27 0,40-22-49 16,-26 20-28-16,26-20-104 15,0 0-192-15,0 0 1 0,0 0 13 16</inkml:trace>
    <inkml:trace contextRef="#ctx0" brushRef="#br0" timeOffset="1390.5663">-9443 4344 282 0,'0'0'45'16,"0"0"5"-16,0 0 31 0,0 38-44 16,0-38-10-16,0 0-21 15,0 0 13-15,0 0-14 16,10 38 13-16,-10-38-23 0,20 42 13 16,-20-42 2-16,31 30-17 15,-1 5 22-15,6-9-11 0,9 5 8 16,6-4 17-16,20-1-39 15,11 1 36-15,19 0-9 0,11-5 51 16,20 1 27-16,10 0 11 16,26-8-94-16,25 4 34 0,20 4 8 15,31 0-57-15,5 8 15 16,0-1-7-16,5 8-15 0,-10 8 35 16,-11 3-55-1,1 5-11-15,-10 3-25 0,-1-8-35 16,-4-14 30-16,-1-16 17 15,0-12 47-15,6-10 13 0,5-9-16 16,-1-3 10-16,11 0 0 16,-5-1-15-16,-6 5-3 0,-9 7 10 15,-11 0 8-15,-10 8 7 16,-10 8-19-16,-5 3 16 0,-10 12-7 16,-11 3 3-16,1 0-56 15,-11 1 14-15,-5-4-53 0,-4-8 10 16,-6-12 12-16,0-10 46 15,0-5-4-15,0-7 31 16,-5-1 19-16,-5-3-6 0,-5 4 9 16,-5 4-7-16,0 3 18 15,-5 4-2-15,-11 8 6 0,-4 4-31 16,-11-1 10-16,-10 9-19 16,-9-5 25-16,-12 8-20 0,-9-4-11 15,0 1 5-15,-11-1 12 16,-4 0 7-16,-1 4-18 0,1-4 14 15,-1 4-8-15,-4 4-7 16,-6-4-16-16,-20-19-55 0,25 31-23 16</inkml:trace>
    <inkml:trace contextRef="#ctx0" brushRef="#br0" timeOffset="-390.6359">-3921-1044 253 0,'0'0'35'16,"20"-3"12"-16,10-1 9 16,11 4-22-16,15 4 25 15,15 11-25-15,31 8 17 16,20 3-11-16,40 5 17 0,31 11-21 16,46 0-9-16,45 3-5 15,31 9 3-15,36-5-37 0,45 1 30 16,36-8-9-16,30 0-29 15,31-12 50-15,20-3-14 0,5-8-29 16,5-8 27-16,-4-3-11 16,-27 0 0-16,-19-5-14 0,-31-3 33 15,-31 4-22-15,-30 4 4 16,-35-1-21-16,-47 1 0 0,-45 3 21 16,-45 1 3-16,-47 3-20 15,-30 4 38-15,-35 0-15 16,-26-4-108-16,-20 5-126 0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5:40.59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FC309F-D278-4CB5-91A0-8A3252B113AA}" emma:medium="tactile" emma:mode="ink">
          <msink:context xmlns:msink="http://schemas.microsoft.com/ink/2010/main" type="writingRegion" rotatedBoundingBox="15642,5724 29539,3297 30037,6148 16140,8575"/>
        </emma:interpretation>
      </emma:emma>
    </inkml:annotationXML>
    <inkml:traceGroup>
      <inkml:annotationXML>
        <emma:emma xmlns:emma="http://www.w3.org/2003/04/emma" version="1.0">
          <emma:interpretation id="{F6F6062F-3F06-4623-8DBA-8D08D8F9318E}" emma:medium="tactile" emma:mode="ink">
            <msink:context xmlns:msink="http://schemas.microsoft.com/ink/2010/main" type="paragraph" rotatedBoundingBox="15642,5724 29539,3297 30037,6148 16140,8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B03B62-4D05-4882-800F-33AF944FC666}" emma:medium="tactile" emma:mode="ink">
              <msink:context xmlns:msink="http://schemas.microsoft.com/ink/2010/main" type="line" rotatedBoundingBox="15642,5724 29539,3297 30037,6148 16140,8575"/>
            </emma:interpretation>
          </emma:emma>
        </inkml:annotationXML>
        <inkml:traceGroup>
          <inkml:annotationXML>
            <emma:emma xmlns:emma="http://www.w3.org/2003/04/emma" version="1.0">
              <emma:interpretation id="{4DDDEFD2-4C99-4E28-AC84-38D38A328F92}" emma:medium="tactile" emma:mode="ink">
                <msink:context xmlns:msink="http://schemas.microsoft.com/ink/2010/main" type="inkWord" rotatedBoundingBox="15642,5724 21193,4755 21691,7606 16140,8575"/>
              </emma:interpretation>
            </emma:emma>
          </inkml:annotationXML>
          <inkml:trace contextRef="#ctx0" brushRef="#br0">-1078 191 1867 0,'26'49'209'0,"-21"9"124"16,-20 18-78-16,-26 11-99 0,-15 16-72 16,-20 12-27-16,-15 7-31 15,-16 3-1-15,-10 12-17 0,0 4-13 16,5-3-10-16,-4-5 15 16,9-4 9-16,5-7-64 15,16-19-167-15,15-19-204 0,15-15-251 16,20-16 4-16</inkml:trace>
          <inkml:trace contextRef="#ctx0" brushRef="#br0" timeOffset="-265.618">-2129 54 944 0,'0'0'191'15,"25"7"80"-15,6-22-49 16,9-19-106-16,6-12-54 0,0-3-48 16,5-8 25-16,-1-4-24 15,-4 3-2-15,-10 13 36 0,-11 7 5 16,-25 38-23-16,0 0 16 15,31-39-8-15,-31 39-15 16,0 0-4-16,0 0 16 16,-21 84 21-16,-9 15 45 0,-6 16-21 15,-4 7-17-15,9 3-8 16,-4-3-36-16,9-7 6 0,6-13-34 16,5-6 25-16,4-16-28 15,6-8-113-15,0-15-475 16,5-11-206-16</inkml:trace>
          <inkml:trace contextRef="#ctx0" brushRef="#br0" timeOffset="-1468.6854">-6290 3003 451 0,'0'0'90'0,"21"-35"119"16,-6 9 14-16,0-5-42 0,11-7-20 16,-1-4-23-16,16-15 22 15,20-15-48-15,10-8 26 0,20-16 32 16,6-6-44-16,19-16-20 15,17-4 38-15,19-4-1 0,16 4-71 16,14 8-17-16,22-1-26 16,9 12-9-16,0 8 2 15,-9 11-29-15,-16 8 24 0,-11 11-6 16,-24 12-2-16,-21 7-13 16,-25 16 13-16,-26 3-27 15,-20 8 27-15,-21 8-9 0,-9-1 8 16,-31 12-15-16,0 0-154 15,0 0-54-15,0 0-56 0,0 0-89 16,0 0-77-16,-46-3-21 16</inkml:trace>
          <inkml:trace contextRef="#ctx0" brushRef="#br0" timeOffset="-1156.1932">-3582 865 473 0,'0'0'29'15,"0"0"118"-15,0 0 42 0,30-3 27 16,11-1 18-16,5 8 1 16,10-4-70-16,5 0-54 0,0-4-36 15,0 0-14-15,-6 0-11 16,-9-4-6-16,-10 8-11 15,-36 0-10-15,35-3-4 0,-35 3 13 16,0 0 174-16,5 53-28 16,-20 8-71-16,-15 8-60 15,-6 7-4-15,-10-4-43 0,1 1 6 16,4-1-3-16,0-3-24 16,11-12-300-16,30-57-373 0</inkml:trace>
          <inkml:trace contextRef="#ctx0" brushRef="#br0" timeOffset="406.2382">-1484 1769 1305 0,'0'0'216'0,"15"-57"31"0,-15 3-49 16,-5 1-80-16,5-4-84 16,5-8-11-16,16-4-42 0,-1 12 33 15,10 7-1-15,6 12-30 16,0 12 17-16,4 14 11 0,1 12-26 16,-1 15 33-16,-4 16-9 15,-36-31 11-15,41 72 28 16,-21 1 86-16,-10 3 22 0,-15 1-9 15,-15 6-21-15,-11 9-48 16,-20 0-34-16,-4 7 8 16,-11 8-22-16,-1-8-30 0,7-4 27 15,4-18-5-15,15-16-28 16,11-8 15-16,4-15 15 0,26-38 17 16,10 38 10-16,16-19-6 15,24-22-9-15,22-13-22 0,9-10-7 16,10-5 0-16,6-3-1 15,-6-4-40-15,-4 3-198 16,-16-7-297-16,-5-3-413 0</inkml:trace>
        </inkml:traceGroup>
        <inkml:traceGroup>
          <inkml:annotationXML>
            <emma:emma xmlns:emma="http://www.w3.org/2003/04/emma" version="1.0">
              <emma:interpretation id="{03091FA9-23FC-434C-A07B-4DAD55E0EF88}" emma:medium="tactile" emma:mode="ink">
                <msink:context xmlns:msink="http://schemas.microsoft.com/ink/2010/main" type="inkWord" rotatedBoundingBox="22227,5292 22797,5192 22929,5950 22360,60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156.2201">375 0 1579 0,'0'0'296'0,"0"0"-63"16,0 0 9-16,0 0 9 16,-20 58-72-16,-10 14-41 15,-6 16-20-15,0 3-41 0,-4 1-33 16,-6 3-35-16,5-8-6 16,1-10-3-16,4-13 11 15,11-14-6-15,25-50-53 0,-26 46-64 16,26-46-60-16,0 0-97 15,0 0 80-15,5-50 88 16,11-22 4-16,4-24-32 0,-5-22 65 16,1-4 56-16,-1 4 13 15,-5 23 51-15,0 23 38 0,-5 15-37 16,-5 57-34-16,0 0 218 16,0 0-65-16,20 41-53 0,-4 17 12 15,-1 18-29 1,5 8-43-16,1-1-30 0,-1-3-9 15,10-3 3-15,6-9-14 16,0-3-170-16,4-12-386 0,1-18-391 16</inkml:trace>
          <inkml:trace contextRef="#ctx0" brushRef="#br0" timeOffset="781.2342">-92 351 1075 0,'0'0'31'15,"0"0"11"-15,0 0-37 16,0 0 13-16,0 0 0 0,0 0-18 16,0 0 21-16,0 0-10 15,0 0 130-15,0 0 97 0,0 0 0 16,30 38-9-16,6-23-5 16,10-18-44-16,10-5-47 15,5-11-71-15,5 0-20 0,0-8-15 16,0 4-23-16,-5 0 3 15,-16 4-11-15,-9 4-13 0,-36 15-146 16,0 0-318-16,0 0-262 16</inkml:trace>
        </inkml:traceGroup>
        <inkml:traceGroup>
          <inkml:annotationXML>
            <emma:emma xmlns:emma="http://www.w3.org/2003/04/emma" version="1.0">
              <emma:interpretation id="{B1FA91DF-DB9B-43CC-8AFA-C174A4F23173}" emma:medium="tactile" emma:mode="ink">
                <msink:context xmlns:msink="http://schemas.microsoft.com/ink/2010/main" type="inkWord" rotatedBoundingBox="23545,4706 29600,3649 30030,6107 23974,71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15.5814">1412-369 1808 0,'20'-50'386'0,"-5"12"-45"15,-15 38-142-15,26-45-107 16,4 10-44-16,6 16-20 16,-1 12-5-16,1 7 16 15,-6 11 1-15,1 16-5 0,-6 11 21 16,-5 15-10-16,-14 12-4 15,-17 15-16-15,-14 8-8 0,-11 11-18 16,-9 7-5-16,-6 1 0 16,5-8 17-16,0-11-6 0,6-8-6 15,14-12-13-15,11-11 13 16,5-7 11-16,10-4 33 16,15-8 14-16,11-8 8 15,4-7-26-15,11-8-17 0,4-11-14 16,6-8 6-16,5 1-19 15,0-13-153-15,-5 1-251 0,0-12-515 16</inkml:trace>
          <inkml:trace contextRef="#ctx0" brushRef="#br0" timeOffset="1937.4443">2478 240 2478 0,'61'0'355'0,"5"-7"-76"16,6-5-79-16,9-7-83 0,0 0-69 15,0-4-20-15,-4 1-8 16,-11-1-9-16,-10 8-14 15,-16-1-85-15,-40 16-138 0,26-23-142 16,-26 23-135-16,0 0-82 16,-21-34 93-16,-14 11 136 15,-11 0 160-15,-5 1 115 0,0-1 106 16,6 0 92-16,4-4 106 16,5 4 195-16,36 23-3 15,-30-26-56-15,30 26-116 0,0 0-88 16,0 0 7-16,0 0 53 15,-15 30-51-15,15 16-57 0,15 15-23 16,-5 7-35-16,5 9-27 16,1 3-6-16,-1 0-5 0,0 0-183 15,-5-4-427-15,-5-8-536 16</inkml:trace>
          <inkml:trace contextRef="#ctx0" brushRef="#br0" timeOffset="2749.9202">3738-685 1403 0,'0'0'99'15,"0"0"120"-15,0 0 11 16,0 0-56-16,0 0-80 0,51-12-47 16,0-18-25-16,5-12-1 15,5-4 3-15,-10-3 47 16,-1-1-6-16,-9 4-8 0,-5 12 19 16,-11 7 35-16,-25 27-2 15,0 0-59-15,25-26-17 0,-25 26-7 16,0 0-18-1,0 0-8-15,0 0 8 0,0 0-11 16,-15 64 15-16,5 1 13 16,0 8 56-16,5 14-11 0,0 5 1 15,5 11-41-15,0-4 6 16,5 0-22-16,0-4-7 0,0-4-7 16,0-11 0-16,0-7-119 15,0-20-287-15,-5-53-295 0,10 34-230 16</inkml:trace>
          <inkml:trace contextRef="#ctx0" brushRef="#br0" timeOffset="3015.5408">4927-518 1756 0,'0'0'84'0,"0"0"211"16,15 35-11-16,-15 10-90 15,-20 16-46-15,-16 19-31 0,-14 19-1 16,-27 19-64-16,-9 16-9 16,-16 7-31-16,1 4-2 15,-6-4-3-15,11 0 6 0,-1-12-8 16,11-15-5-16,15-11-33 15,10-23-259-15,15-15-388 16</inkml:trace>
          <inkml:trace contextRef="#ctx0" brushRef="#br0" timeOffset="3437.4004">4739 770 2601 0,'0'0'111'0,"5"-34"-18"16,0-4-32-16,5-12-39 0,11-11-10 16,9-7-5-16,16 3 7 15,0 8-14-15,4 15 0 16,1 11-9-16,-5 20 9 0,0 15-9 15,-11 11 9-15,-4 19 0 16,-6 16 51-16,-15 7 16 16,-10 8 0-16,-15 7-7 0,-10 4-27 15,-16 4-9-15,-5-4-14 16,-10 1-1-16,0-13-3 0,6-6-3 16,9-9 2-16,11-11 9 15,30-38 42-15,-21 46 32 0,21-46 27 16,5 49 30-16,-5-49-3 15,61 39-40-15,0-17-38 0,10-10-26 16,11-5-23-16,-1-10 1 16,5-1-12-16,-4-8-11 15,4-3-135-15,-10-8-252 0,-5 0-528 16</inkml:trace>
          <inkml:trace contextRef="#ctx0" brushRef="#br0" timeOffset="4796.7466">6141-876 954 0,'0'0'71'15,"0"0"330"-15,5 50-25 0,-20 11-65 16,-10 15-58-16,-11 4-80 16,-5 7-34-16,1 1-43 0,-6 0-47 15,0-1-23-15,1 1-23 16,4-12 17-16,5-7-24 16,6-8-19-16,4-16-118 0,26-45-119 15,-20 39-18-15,20-39-168 16,0 0 125-16,0 0 118 15,0-58 76-15,5-3 77 0,5-19-24 16,1-11 59-16,-1-8-30 16,0-4 63-16,-5 15 52 0,0 12 99 15,-5 23 38-15,5 7-74 16,-5 46-72-16,0 0 223 0,0 0 26 16,0 0-42-16,20 54-89 15,1 3-20-15,-1 7-40 0,11-3-18 16,4 4-24-16,11-8-44 15,0-3-12-15,4-9-25 0,1-6 9 16,0-1-3-16,-5-16-215 16,-11-2-217-16,1-13-327 15,-6-7-59-15</inkml:trace>
          <inkml:trace contextRef="#ctx0" brushRef="#br0" timeOffset="6109.1997">7416-518 725 0,'0'0'207'0,"0"0"28"15,0 0 38-15,0 0-40 16,0 0-32-16,0 0 26 0,0 0-30 15,0 0-55-15,-5 31-44 16,5-31-25-16,-10 30-12 16,-5-3-30-16,-6-4-5 0,1 0-3 15,-10 3 3-15,-6 5-8 16,-10-8-18-16,-4 3 6 0,-6-3 6 16,5-4-6-16,0-7-11 15,0-1 5-15,6 1 12 0,9-9-6 16,0-3-14-16,6 0 14 0,30 0 1 15,-25 0-16-15,25 0 14 16,0 0 10-16,-26 0-26 0,26 0 3 16,0 0 27-16,0 0-23 15,0 0-6-15,0 0 20 0,0 0-3 16,0 0-15-16,0 0-3 16,0 0 26-16,0 0-26 15,0 0 11-15,0 0-7 0,0 0 22 16,0 0-23-16,0 0 8 15,0 0 13-15,0 0-24 0,0 0 1 16,0 0 24-16,0 0-17 16,0 0-1-16,0 0 23 0,0 0 1 15,0 0-20-15,0 0 16 16,0 0 9-16,0 0-21 0,0 0 14 16,0 0 18-16,0 0-3 0,0 0 4 15,0 0 5-15,-5-30-24 16,5 30-13-16,10-42-10 15,0 0 5-15,6-4 15 0,4-3-24 16,0-12 0-16,6-12 19 16,4-7-10-16,-4-3-6 0,4-9 0 15,-5 12 0-15,-4 8 10 16,-1 18 3-16,-5 13-11 0,-10 6 16 16,-5 35 4-16,0 0 12 15,0 0-4-15,11-30-24 0,-11 30 0 16,0 0 13-16,0 0-16 15,0 0-11-15,0 0 17 0,0 0 0 16,0 0-14-16,0 0 94 16,0 0 28-16,0 0-54 15,0 0-17-15,5 42-13 0,0-8 4 16,-5-4 8-16,0-30 16 16,0 50-4-16,5-4 2 0,-5-1-5 15,5 5 9-15,0 3 22 16,0 4-13-16,0 4-21 0,5 0-12 15,-5 4 20-15,5-4-12 0,1 0-21 16,-6 4 7-16,5-4-9 16,0 0 5-16,0-4 15 0,0 0-3 15,1-7-9-15,-1-1 2 16,0-7-4-16,0-4-17 16,-5-4 7-16,-5-34-6 0,0 0-8 15,10 35 12-15,-10-35-12 16,0 0 3-16,0 0 5 0,0 0-6 15,0 0 0-15,0 0 11 16,0 0-22-16,0 0 17 0,0 0-6 16,0 0-2-16,0 0 14 15,0 0-23-15,0 0 13 0,0 0-8 16,0 0-85-16,0 0-186 16,-5 23-106-16,5-23-189 0,0 0-244 15,0 0-127-15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5:31.94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788A78-2887-4B6C-89FE-4D2119FCBDCB}" emma:medium="tactile" emma:mode="ink">
          <msink:context xmlns:msink="http://schemas.microsoft.com/ink/2010/main" type="writingRegion" rotatedBoundingBox="1221,4087 7983,2729 8390,4755 1629,6114"/>
        </emma:interpretation>
      </emma:emma>
    </inkml:annotationXML>
    <inkml:traceGroup>
      <inkml:annotationXML>
        <emma:emma xmlns:emma="http://www.w3.org/2003/04/emma" version="1.0">
          <emma:interpretation id="{9F4F34C9-793F-4545-9766-90C78C7039E7}" emma:medium="tactile" emma:mode="ink">
            <msink:context xmlns:msink="http://schemas.microsoft.com/ink/2010/main" type="paragraph" rotatedBoundingBox="1221,4087 7983,2729 8390,4755 1629,6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D1A3C1-5C47-417D-BA6E-2200B2D0B15C}" emma:medium="tactile" emma:mode="ink">
              <msink:context xmlns:msink="http://schemas.microsoft.com/ink/2010/main" type="line" rotatedBoundingBox="1221,4087 7983,2729 8390,4755 1629,6114"/>
            </emma:interpretation>
          </emma:emma>
        </inkml:annotationXML>
        <inkml:traceGroup>
          <inkml:annotationXML>
            <emma:emma xmlns:emma="http://www.w3.org/2003/04/emma" version="1.0">
              <emma:interpretation id="{0512B329-23BE-453F-914C-671972319DA0}" emma:medium="tactile" emma:mode="ink">
                <msink:context xmlns:msink="http://schemas.microsoft.com/ink/2010/main" type="inkWord" rotatedBoundingBox="1246,4208 4264,3602 4630,5428 1613,60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-3094-1121 451 0,'0'0'266'15,"0"0"48"-15,0 0 30 0,0 0-88 16,26 53-12-16,4 4-66 15,-4 8-12-15,4 7-9 0,-4 1-25 16,-6-5-56-16,0 1-32 16,1-1-15-16,-1-7-18 15,-5-3-11-15,-5-5 10 16,0-4 7-16,1-7-23 0,-6-4-188 16,-5-38-319-16,10 50-174 15</inkml:trace>
          <inkml:trace contextRef="#ctx0" brushRef="#br0" timeOffset="281.2393">-2276-904 925 0,'0'0'340'0,"0"0"-12"15,0 0-17-15,0 0-47 0,-10 61-64 16,-20 4-38-16,4 11 24 16,-19 8-20-16,-1 7-69 15,-5 8-47-15,-5 8-5 0,-10-1-28 16,0 1-7-16,0 0-7 16,10-8 4-16,-10-11-2 0,10-12 2 15,11-12-32-15,4-10-120 16,15-16-173-16,26-38-218 15,0 0-246-15</inkml:trace>
          <inkml:trace contextRef="#ctx0" brushRef="#br0" timeOffset="1124.9685">-2438 182 686 0,'0'0'197'0,"0"0"67"0,0 0-35 16,0 0-58-16,0 0-91 16,-26 11 13-16,26-11-24 0,0 0-24 15,-25-34-12-15,15-8-5 16,15-15-28-16,15 0-8 0,1-4-6 16,-1 4-11-16,15 7 20 15,-9 8 31-15,4 12-17 0,1 11-18 16,4 15 32-16,-4 11-12 15,-6 16 68-15,1 15-12 16,-16 8 8-16,-10 19-11 0,-10 11-17 16,-6 8-6-16,-9 0 8 15,-6 7-25-15,1-3-24 16,-6-8 10-16,6-16 22 0,5-6-7 16,4-16 14-16,-4-8-12 15,25-34-14-15,0 0 35 0,0 0 21 16,0 0-19-16,0 0-20 15,0 0-7-15,0 0-7 0,35-8-25 16,1 1 3-16,5-9-4 16,4 5 21-16,-4 7 2 0,5-4-19 15,-1 5 20-15,-9-1-18 16,0 4 4-16,-11 0-246 16,-25 0-267-16,25 4-228 15</inkml:trace>
          <inkml:trace contextRef="#ctx0" brushRef="#br0" timeOffset="1640.5904">-1656-1186 1002 0,'0'0'121'16,"0"0"140"-16,0 0 22 0,0 0 8 15,10 42-101-15,-10 7-38 16,-15 24-23-16,-5 11-7 0,-1 15-12 16,-14 7-50-16,4 5-30 15,-9-5-14-15,14-3-6 0,-9-7-4 16,14-16-13-16,-4-19-6 15,15-16-33-15,0-10-89 16,10-35-22-16,0 0 18 0,0 0-3 16,0 0-14-16,0-42 67 15,5-23-33-15,0-15-78 16,0-15 16-16,0-12 76 0,0-4 75 16,-5 9 17-16,10 14 5 15,-10 19 27-15,0 16 14 0,0 53-44 16,0 0 266-16,0 0 4 15,0 0-75-15,0 0-10 0,0 0-21 16,26 53-8-16,-6 1-9 16,0-5-22-16,-4 8-32 0,-1-3-33 15,5-5-26-15,5-3-4 16,-4-4 3-16,4-4 2 16,-4-4-19-16,-21-34-141 15,0 0-418-15,35 35-320 0</inkml:trace>
          <inkml:trace contextRef="#ctx0" brushRef="#br0" timeOffset="2093.6906">-1316-1064 1194 0,'0'0'168'0,"0"0"88"16,0-46-91-16,0 12-70 16,0 34-30-16,0-46-43 0,6 12 1 15,-6 34-10-15,20-46-29 16,-20 46 40-16,40-42-21 0,-4 16-7 16,-5 14 23-16,-1 12 43 15,6 4 29-15,-36-4 5 0,30 23-20 16,-30-23 4-16,31 42 65 15,-16 3-19-15,-10 5-24 0,-10 11-39 16,-10 7-20-16,-16 12-22 16,1 0-7-16,-6 4-10 15,6-8-4-15,-6-3-3 0,11-8 3 16,9-12 0-16,1-7-3 16,5-8 25-16,10-38 11 0,0 49 24 15,0-49-15-15,15 42-27 16,-15-42 11-16,31 31 2 0,-31-31 0 15,45 15-11-15,-14-11-8 16,15-12-6-16,-16-7 6 16,6-12-9-16,-1 1-85 0,-4-5-220 15,-31 31-256-15,35-46-245 16</inkml:trace>
          <inkml:trace contextRef="#ctx0" brushRef="#br0" timeOffset="2374.9306">-752-725 1946 0,'0'0'243'15,"36"-46"139"-15,-6 16-98 16,11 3-100-16,10 4-78 15,10 4-39-15,0-4-6 16,5 4-20-16,-10 0-14 0,5 4-8 16,-16 3-19-16,-4 5 6 15,-5 3-9-15,-36 4-123 0,0 0-165 16,0 0-234-16,0 0-226 16,0 0 96-16</inkml:trace>
          <inkml:trace contextRef="#ctx0" brushRef="#br0" timeOffset="2546.8272">-340-1217 1013 0,'0'0'464'0,"0"0"23"0,0 0-93 16,-5 50-81-16,0 7-64 16,5 8-73-16,0 3-48 0,0 5-48 15,-5-5-31-15,10-3-28 16,0 0-1-16,0-8-14 0,0-7-185 15,0-5-435-15,-5-45-532 16</inkml:trace>
        </inkml:traceGroup>
        <inkml:traceGroup>
          <inkml:annotationXML>
            <emma:emma xmlns:emma="http://www.w3.org/2003/04/emma" version="1.0">
              <emma:interpretation id="{62753544-ABD6-483D-B511-68D4D98BC91E}" emma:medium="tactile" emma:mode="ink">
                <msink:context xmlns:msink="http://schemas.microsoft.com/ink/2010/main" type="inkWord" rotatedBoundingBox="4713,3386 7983,2729 8390,4755 5120,5412"/>
              </emma:interpretation>
              <emma:one-of disjunction-type="recognition" id="oneOf1">
                <emma:interpretation id="interp1" emma:lang="" emma:confidence="0.5">
                  <emma:literal>3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J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124.9131">1021-1460 2133 0,'0'0'308'15,"0"0"-7"-15,0 0-75 0,0 0-88 16,-25 57-43-16,-11 8-29 16,-9 7-37-16,-21 12 0 0,-1 7-29 15,1 12 6-15,-10 4-23 16,10-1-92-16,5-7-207 16,10-11-247-16,6-16-309 0</inkml:trace>
          <inkml:trace contextRef="#ctx0" brushRef="#br0" timeOffset="2874.9193">280-1925 1263 0,'15'45'431'15,"0"13"-42"-15,-10 14-79 16,10 8-100-16,-4 4-66 0,-1-4-51 16,0 0-3-16,-5-4-30 15,5-4-27-15,0-3-23 16,0 0 5-16,1-5-11 0,-6-6-220 16,0-9-521-16,5-3-276 15</inkml:trace>
          <inkml:trace contextRef="#ctx0" brushRef="#br0" timeOffset="3531.1546">767-649 2265 0,'0'0'354'0,"0"0"-98"0,36-23-121 15,-36 23-76 1,35-45-38-16,1 3-6 0,5 0-15 16,-6 4 13-16,11 7-22 15,0 8 2-15,-1 8 11 0,-4 4-12 16,0 7 17-16,-16 8-13 16,-25-4-8-16,30 26 27 0,-30-26-5 15,0 57-13-15,-20 8-4 16,-10 8 13-16,-16 7-12 0,-5 3 13 15,0 13-4-15,1-9-3 16,-1-3 0-16,15-12 0 0,11-7 10 16,10-11-14-16,4-9 0 15,11-45 12-15,21 46 4 16,9-23-3-16,11-15 6 0,15-12-10 16,5-15 5-16,10-4-16 15,5-11 0-15,0-5-131 0,-5-6-333 16,-5-12-465-16</inkml:trace>
          <inkml:trace contextRef="#ctx0" brushRef="#br0" timeOffset="4015.5151">1743-1258 1822 0,'35'19'380'0,"6"-12"-17"16,5-11-96-16,4-3-125 16,11-5-68-16,15-7-25 15,-4-4-24-15,4 1-18 0,-5 6-12 16,-10 1 0-16,-5 0-12 16,-16 3-166-16,-9 9-197 0,-31 3-350 15,0 0-129-15</inkml:trace>
          <inkml:trace contextRef="#ctx0" brushRef="#br0" timeOffset="4406.1233">2286-1483 1283 0,'0'0'487'0,"0"0"-6"15,0 0-86-15,0 0-93 16,5 42-96-16,-5 7-34 0,-10 8-11 15,0 8-67-15,-15 0-39 16,-1 7-24-16,-9-3-19 0,4 3-7 16,1-15-1-16,9-11-24 15,21-46-64-15,-20 46-27 0,20-46-40 16,0 0-96-16,0 0 27 16,0 0 38-16,-15-69-14 0,15-15-9 15,5-15 20-15,0-11 69 16,0 3 71-16,0 16 33 15,-5 15 83-15,0 18 120 0,0 13-3 16,0 18-13-16,0 27-60 16,0 0 82-16,0 0-17 0,-15 50-86 15,10 7 17-15,-5 4 6 16,10-4-30-16,0 0-23 0,10-4-42 16,5-3-6-16,0-4-8 15,-15-46-11-15,41 57-174 0,5-15-302 16,-16-12-544-16</inkml:trace>
          <inkml:trace contextRef="#ctx0" brushRef="#br0" timeOffset="5406.0996">3302-1373 642 0,'0'0'101'16,"0"0"27"-16,0 0-16 0,0 0 6 16,0 0 76-16,0 0 51 15,31-19-97-15,-31 19-28 0,40-4 24 16,1 4-22-16,-6 8-26 16,1 3-2-16,-5 1-6 0,4-1 5 15,-10 1 4-15,-25-12-34 16,41 11-27-16,-41-11-1 0,31 15 7 15,-31-15 22-15,0 0 51 16,0 0 10-16,20 50-7 16,-15-8-5-16,-15-4-11 0,-10 4-4 15,-6-4-1-15,-4 4-31 16,-6 7-11-16,-10-3-17 0,6 4-3 16,-11-8-16-16,5 3-19 15,-10-10 0-15,-5 3-14 0,0-4-110 16,-10-7-173-16,0-5-259 15,5-6-357-15</inkml:trace>
          <inkml:trace contextRef="#ctx0" brushRef="#br0" timeOffset="4906.138">2952-1643 1743 0,'5'-35'253'0,"-5"-3"-9"0,5-7-135 15,0-9-31-15,5-11-73 16,5 5 13-16,11 2-26 0,4 9-7 16,1 11 25-16,9 15-2 15,1 8 3-15,0 18 9 16,4 13 3-16,-9 14 50 0,-6 12 9 15,-4 8-11-15,-11 7 10 16,-5 4-3-16,-15 3-24 0,-10 5-20 16,-11 3-5-16,-9 1 7 15,-11-1-11-15,-5-7-1 0,6-8-20 16,4-11 0-16,16-8-10 16,25-38 6-16,-26 34 9 0,26-34 0 15,0 0 0-15,0 0-5 16,0 0-13-16,36 8 9 15,4-8-7-15,6-4 7 0,0-7 17 16,5 3 2-16,-6 0 57 16,1 1 6-16,0-1-21 0,-6 4-4 15,-4 4 15-15,-6 0-7 16,-30 0-21-16,31 0-16 0,-31 0-18 16,0 0-15-16,30 0 5 15,-30 0-10-15,0 0-57 0,0 0-201 16,0 0-289-16,0 0-350 15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6:35.05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39C64B3-2E3C-4A8D-A94B-68E5D02C596F}" emma:medium="tactile" emma:mode="ink">
          <msink:context xmlns:msink="http://schemas.microsoft.com/ink/2010/main" type="writingRegion" rotatedBoundingBox="27349,8647 24087,17006 21841,16129 25103,7771"/>
        </emma:interpretation>
      </emma:emma>
    </inkml:annotationXML>
    <inkml:traceGroup>
      <inkml:annotationXML>
        <emma:emma xmlns:emma="http://www.w3.org/2003/04/emma" version="1.0">
          <emma:interpretation id="{843D549B-19DC-45F9-A7A5-C03FB83B1A7C}" emma:medium="tactile" emma:mode="ink">
            <msink:context xmlns:msink="http://schemas.microsoft.com/ink/2010/main" type="paragraph" rotatedBoundingBox="27349,8647 24087,17006 21841,16129 25103,7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B25F3B-F861-4AFC-8784-ABE13096AA47}" emma:medium="tactile" emma:mode="ink">
              <msink:context xmlns:msink="http://schemas.microsoft.com/ink/2010/main" type="line" rotatedBoundingBox="27349,8647 24087,17006 21841,16129 25103,7771"/>
            </emma:interpretation>
          </emma:emma>
        </inkml:annotationXML>
        <inkml:traceGroup>
          <inkml:annotationXML>
            <emma:emma xmlns:emma="http://www.w3.org/2003/04/emma" version="1.0">
              <emma:interpretation id="{65EBB5FD-6D90-4018-BFE3-C6B91A02D4A1}" emma:medium="tactile" emma:mode="ink">
                <msink:context xmlns:msink="http://schemas.microsoft.com/ink/2010/main" type="inkWord" rotatedBoundingBox="26889,8468 26508,9443 25602,9090 25982,81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3296 3887 1936 0,'0'0'263'15,"0"0"-74"-15,0 0-37 0,-5-50-56 16,15 1-53-16,1-5-20 16,4-7-11-16,5-7 4 15,0-5-3-15,6 5-13 16,4-1 0-16,-4 1-6 16,4 3-1-16,-4 0 41 0,-6 4-34 15,0 0 0-15,-5 8-12 16,6 3 16-16,-6 12 5 0,-15 38-25 15,20-30 11-15,-20 30 1 16,21-8 4-16,-21 8 5 16,30 34-1-16,1 12-7 0,-6 7-11 15,6 12 14-15,4 0 21 16,11 4-37-16,5-9 8 16,4-2 2-16,12-9 10 15,4-3-12-15,0-8 14 0,0-8 2 16,-10-7 3-16,-15-7-20 15,-11-1 9-15,-35-15 13 0,26 11 6 16,-26-11-24-16,0 0 5 16,-36 46 7-16,-15-12-18 0,-15 1 30 15,-5-1-19-15,-5-4-27 16,-11-3-38-16,-4 0 43 16,0-4-20-16,9-12 39 0,1-3-40 15,15-8 33-15,10-8-5 16,5 4 37-16,16-3-19 15,35 7-32-15,0 0 29 16,-31-12 12-16,31 12 0 0,0 0-39 16,0 0 17-16,0 0 13 15,0 0-49-15,0 0-34 0,0 0-75 16,0 0-134-16,0 0-290 16</inkml:trace>
        </inkml:traceGroup>
        <inkml:traceGroup>
          <inkml:annotationXML>
            <emma:emma xmlns:emma="http://www.w3.org/2003/04/emma" version="1.0">
              <emma:interpretation id="{71EF26EA-A0C6-407F-8A3C-805DE8E93673}" emma:medium="tactile" emma:mode="ink">
                <msink:context xmlns:msink="http://schemas.microsoft.com/ink/2010/main" type="inkWord" rotatedBoundingBox="26763,10150 24087,17006 21841,16129 24517,92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99.9518">1965 6790 650 0,'0'0'133'0,"-15"-38"12"15,15 38-13-15,0 0-18 16,-15-46 53-16,15 46-4 16,-26-42-50-16,26 42-41 0,-30-38-11 15,-6 15 45-15,1 16-29 16,-11 10-35-16,-5 20 20 16,-10 8-56-16,-5 18 24 0,0 20-3 15,-5 11 32-15,5 15-22 16,0 12-10-16,10 7-9 15,11-3-39-15,9-1 21 0,16-18-8 16,9-9 4-16,22-10 19 16,14-20-6-16,21-19 33 0,10-11-51 15,15-23 30-15,10-15-21 16,0-19 6-16,11-20 29 0,-1-10-29 16,-4-16-18-16,-16-16 20 15,-15-10-52-15,-21-12-28 0,-9-8 48 16,-26-4-38-16,-11 1 43 15,-19 7 51-15,-6 15-37 16,1 19 16-16,-6 24 1 0,6 14 20 16,-1 23-51-16,-5 20 19 15,6 18-26-15,-1 16-187 0,1 15-202 16,9 4-173-16</inkml:trace>
          <inkml:trace contextRef="#ctx0" brushRef="#br0" timeOffset="9796.621">1234 7990 788 0,'0'0'76'15,"0"0"83"-15,0 0 60 16,0 0-17-16,0 0-8 0,0 0-94 16,0 0-55-16,0 0-22 15,-31 57-10-15,-4 16 43 0,-11 18-1 16,-15 20 37-16,-10 22 12 15,-10 15-37-15,-6 16 7 16,-4 8 3-16,-1 7 14 0,-4-4-57 16,-1-15-11-16,21-15-13 15,5-23-3-15,15-16-2 16,11-22-3-16,9-15-2 0,11-23-17 16,4-12 9-16,21-34-77 15,0 0-144-15,0 0-59 0,0 0-114 16,0 0-32-16,0 0 6 0</inkml:trace>
          <inkml:trace contextRef="#ctx0" brushRef="#br0" timeOffset="12077.7786">1462 8356 751 0,'0'0'124'0,"0"0"1"0,0 0 116 16,0 0 65-16,16 57-81 16,-1 15-68-16,0 20-30 0,5 22 19 15,1 8-28-15,-1 8-14 16,11 7-47-16,-11 0-42 0,5-8-11 16,6-10 7-16,-6-9 6 0,1-7-30 15,-1-19 2-15,-5-12 5 16,6-11-106-16,-1-4-84 0,-10-15-35 15,6 0-39-15,-6-4 6 16,0 0-46-16,-5 0 15 16,0 0-35-16</inkml:trace>
          <inkml:trace contextRef="#ctx0" brushRef="#br0" timeOffset="11624.673">528 10482 957 0,'0'0'76'16,"-36"19"141"-16,36-19-5 0,-35 53-26 15,9-3-75-15,1 11-16 16,4 0-2-16,6 7-30 0,-5 1-21 16,0-4-20-16,9-1-13 15,-4-7-14-15,5-3 17 16,5-5-138-16,-5-14-293 0,10-5-139 16</inkml:trace>
          <inkml:trace contextRef="#ctx0" brushRef="#br0" timeOffset="11077.8061">-326 10467 629 0,'-25'-20'112'16,"25"20"21"-16,0 0-18 15,0 0-5-15,0 0-36 0,0 0-33 16,0 0-23-16,0 0 22 16,0 0 17-16,0 0 30 0,46 23 39 15,-1-4-28-15,11 4-24 16,10-4-29-16,5-3 1 0,6-9-15 16,4-3 15-16,0-8-29 0,-5 0 1 15,-5-7-18-15,-10 3-4 16,-10 1 20-16,-15 3-39 0,-11-4-43 15,-25 8-220-15,0 0-182 16,0 0-45-16</inkml:trace>
          <inkml:trace contextRef="#ctx0" brushRef="#br0" timeOffset="11374.6884">-153 10402 874 0,'0'0'7'16,"0"0"57"-16,0 0 63 16,0 0 164-16,0 0-85 0,25 26-91 15,1 16-15-15,4 8 14 0,-4 11 17 16,4 4-13-16,-4-1-63 15,-1 5-24-15,5-4-7 0,1-4-12 16,-6 0-5-16,1-12-7 16,-6-7 0-16,-5-8-9 0,-15-34-95 15,21 35-198-15,-21-35-113 0,25 23-32 16,-5-20-25-16</inkml:trace>
          <inkml:trace contextRef="#ctx0" brushRef="#br0" timeOffset="515.6288">3342 4512 1098 0,'0'0'301'0,"-10"34"33"16,-10 8-89-16,-6 7-87 16,-14 20 11-16,-6 15 5 0,-15 15-39 15,-15 11-25-15,-16 12-3 16,-4 4-19-16,-11 3-25 15,0-3-6-15,6 4-23 16,-1-12-4-16,16-12-17 0,15-14-2 16,20-20-8-16,5-18-18 15,21-12-11-15,25-42-82 0,0 0-203 16,0 0-138-16,0 0-242 16,0 0-49-16</inkml:trace>
          <inkml:trace contextRef="#ctx0" brushRef="#br0" timeOffset="13046.5029">2082 10154 1298 0,'0'-42'200'0,"0"42"10"0,0 0-33 16,0 0-48-16,0 0-53 0,-15 54 7 16,0 3 39-16,-6 11-39 15,1 5 3-15,-5 7-39 0,-6 0-30 16,1-4-4-16,-1-4-9 16,6-7-10-16,-1-4-15 0,11-8-40 15,0-11-247-15,5-7-240 0,5-13-147 16</inkml:trace>
          <inkml:trace contextRef="#ctx0" brushRef="#br0" timeOffset="12515.2934">1401 10379 733 0,'0'0'171'15,"36"15"89"-15,5-15-64 16,9 0-45-16,6-11-24 15,10-5-36-15,6 1-6 0,4-4-17 16,0 4 4-16,0 0-39 16,0 3-38-16,-10 1 11 0,-5 3 6 15,-5 4-12-15,-15 4-19 0,-6-3 19 16,-9-5 13-16,-26 8-108 16,0 0-219-16,0 0-174 0,0 0-38 15</inkml:trace>
          <inkml:trace contextRef="#ctx0" brushRef="#br0" timeOffset="12765.2643">1473 10310 1117 0,'-31'50'140'0,"16"-12"56"15,10 0-42-15,10 0-50 0,5 0-39 16,5 4 0-16,6 0-26 16,4 0-3-16,0 4-19 0,6-1-4 15,-6-3 1-15,1 0-7 16,-1-7-3-16,-5-1-92 16,-20-34-219-16,21 34-132 0,-11-7-42 15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6:41.78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2E48152-A44E-4C6F-8CBE-F4D3CB342389}" emma:medium="tactile" emma:mode="ink">
          <msink:context xmlns:msink="http://schemas.microsoft.com/ink/2010/main" type="writingRegion" rotatedBoundingBox="26322,9583 30650,9583 30650,12799 26322,12799"/>
        </emma:interpretation>
      </emma:emma>
    </inkml:annotationXML>
    <inkml:traceGroup>
      <inkml:annotationXML>
        <emma:emma xmlns:emma="http://www.w3.org/2003/04/emma" version="1.0">
          <emma:interpretation id="{5C55B9FB-67BA-46C6-B49C-E94341D32C27}" emma:medium="tactile" emma:mode="ink">
            <msink:context xmlns:msink="http://schemas.microsoft.com/ink/2010/main" type="paragraph" rotatedBoundingBox="26322,9583 30650,9583 30650,12799 26322,12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F337D8-2F0F-43F6-9F1D-A485D2188B48}" emma:medium="tactile" emma:mode="ink">
              <msink:context xmlns:msink="http://schemas.microsoft.com/ink/2010/main" type="line" rotatedBoundingBox="26322,9583 30650,9583 30650,12799 26322,12799"/>
            </emma:interpretation>
          </emma:emma>
        </inkml:annotationXML>
        <inkml:traceGroup>
          <inkml:annotationXML>
            <emma:emma xmlns:emma="http://www.w3.org/2003/04/emma" version="1.0">
              <emma:interpretation id="{4DC5F38F-28DE-40B7-A825-CC374DDECEE9}" emma:medium="tactile" emma:mode="ink">
                <msink:context xmlns:msink="http://schemas.microsoft.com/ink/2010/main" type="inkWord" rotatedBoundingBox="26322,9583 30650,9583 30650,12799 26322,127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4866 4382 596 0,'0'0'29'16,"-5"-27"29"-16,5 27-4 0,0 0-28 15,0 0-8-15,0 0 33 16,0 0 41-16,0 0 32 0,0 0 13 16,10 38 28-16,10 12 33 15,6 15-40-15,14 22-77 0,16 20-31 16,21 19-7-1,19 11-26-15,21 4-31 0,15 0 38 16,15 0 1-16,11-12-37 16,4 1 35-16,-9-12-28 0,-11-8 5 15,-15-10-20-15,-15-13 31 16,-16-7-16-16,-9-11 25 0,-21-12-4 16,-16-8-34-16,-9-10 18 15,-5-13 12-15,-11-7 13 16,-25-19 14-16,0 0 114 0,20 16 1 15,-20-16-37-15,0 0-1 16,0 0-62-16,0 0-4 16,0 0-28-16,0 0-12 0,0 0-13 15,0 0 16-15,0 0-9 16,0 0 7-16,0 0-19 0,0 0 11 16,0 0 9-16,0 0-37 15,0 0 25-15,0 0-5 16,0 0 7-16,0 0 0 0,0 0-22 15,0 0-38-15,0 0-2 16,0 0-66-16,0 0-35 0,0 0-94 16,0 0-112-16,0 0-27 15,0 0-23-15</inkml:trace>
          <inkml:trace contextRef="#ctx0" brushRef="#br0" timeOffset="828.1024">7685 6428 578 0,'0'0'63'0,"0"0"59"16,0 0 9-16,-20-34 54 15,20 34 38-15,0 0-50 0,0 0-42 16,-35-35-14-16,4 24-24 16,1 19-8-16,-1 11-9 0,-4 15 13 15,-1 15-9-15,-5 16 11 16,6 19-8-16,-1 15-13 0,11 12-47 16,-1 7-4-16,11-4 16 15,5-4-11-15,10-7 1 16,10-11-4-16,16-12-2 0,9-19 6 15,16-16 2-15,15-22-10 16,15-15-11-16,6-19-3 0,9-16 3 16,-4-15-13-16,-1-11 7 15,-10-20 12-15,-10-18-12 0,-5-16-14 16,-10-11 18-16,-10-15 1 0,-21 3-21 16,-4 8 18-16,-21 15 0 15,-10 16 4-15,-16 26-28 0,-14 20 18 16,-11 22-21-16,-20 23-82 15,-16 19-193-15,-4 15-286 0,-1 4-188 16</inkml:trace>
          <inkml:trace contextRef="#ctx0" brushRef="#br0" timeOffset="-1953.0573">3952 4401 668 0,'0'0'126'16,"0"0"5"-16,0 0 30 16,0 0-17-16,0 0-6 0,0 0-26 15,0 0-30-15,0 0 6 16,0 0 17-16,0 0-3 16,15 38-46-16,-5 0-11 0,-5 0 21 15,0 0-4-15,0 4-12 16,0 4-23-16,0 4-7 0,1 7 3 15,-1 0-6-15,5 8 6 16,-5 3 32-16,5 8 61 16,-5 4-13-16,0 12 63 15,5 11-29-15,-5 7-21 0,0 12-31 16,6 8-50-16,-6 11-12 16,0 0-2-16,0-12-15 0,0-11-6 15,0-7 4-15,0-16-4 16,0-19 9-16,0-19-16 15,-5-11 15-15,0-15-12 0,0-31 19 16,0 0-15-16,0 0 7 16,5 34-4-16,-5-34 5 0,0 0 5 15,0 0 18-15,0 0-20 16,0 0-8-16,0 0-3 0,0 0-43 16,0 0-162-1,0 0-247-15,0 0-235 0,0 0-56 16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46:53.19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5ABBBEE-C742-4C77-8227-351EC6C596F9}" emma:medium="tactile" emma:mode="ink">
          <msink:context xmlns:msink="http://schemas.microsoft.com/ink/2010/main" type="writingRegion" rotatedBoundingBox="22283,12090 32230,12090 32230,16201 22283,16201"/>
        </emma:interpretation>
      </emma:emma>
    </inkml:annotationXML>
    <inkml:traceGroup>
      <inkml:annotationXML>
        <emma:emma xmlns:emma="http://www.w3.org/2003/04/emma" version="1.0">
          <emma:interpretation id="{1E1DAF46-68E6-414E-BC13-B71BF562F73A}" emma:medium="tactile" emma:mode="ink">
            <msink:context xmlns:msink="http://schemas.microsoft.com/ink/2010/main" type="paragraph" rotatedBoundingBox="22283,12090 32230,12090 32230,15515 22283,15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D78A1C-7987-48FA-B785-2F9EC4B4598B}" emma:medium="tactile" emma:mode="ink">
              <msink:context xmlns:msink="http://schemas.microsoft.com/ink/2010/main" type="inkBullet" rotatedBoundingBox="22283,13252 22496,13252 22496,13706 22283,13706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1803 8405 535 0,'0'0'145'0,"0"0"14"16,0 0-30-16,0 0-17 0,0 0 144 15,30 27 5-15,-9 15-45 16,-6 7-78-16,-5 9-20 16,5-1-28-16,0 0-47 15,1-4-13-15,-6 1-16 0,0-5 11 16,5-3-35-16,-10-12 17 16,6-3-216-16,-11-31-332 0</inkml:trace>
      </inkml:traceGroup>
      <inkml:traceGroup>
        <inkml:annotationXML>
          <emma:emma xmlns:emma="http://www.w3.org/2003/04/emma" version="1.0">
            <emma:interpretation id="{8DEFE260-76BC-4B2E-BE71-3CC4D558ABFD}" emma:medium="tactile" emma:mode="ink">
              <msink:context xmlns:msink="http://schemas.microsoft.com/ink/2010/main" type="line" rotatedBoundingBox="22456,12090 32230,12090 32230,15515 22456,15515"/>
            </emma:interpretation>
          </emma:emma>
        </inkml:annotationXML>
        <inkml:traceGroup>
          <inkml:annotationXML>
            <emma:emma xmlns:emma="http://www.w3.org/2003/04/emma" version="1.0">
              <emma:interpretation id="{EF7D2C26-A27C-4841-B7FB-17735DAEA987}" emma:medium="tactile" emma:mode="ink">
                <msink:context xmlns:msink="http://schemas.microsoft.com/ink/2010/main" type="inkWord" rotatedBoundingBox="22456,13313 22954,13313 22954,14201 22456,142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140.5888">4 8024 318 0,'0'0'57'0,"0"0"-5"15,0 0 38-15,0 0-17 0,21 19-22 16,-21-19 10-16,25 35 51 15,-25-35-25-15,10 38-24 16,-10-38-23-16,0 0-48 0,16 45 68 16,-16-45 23-16,0 0 35 15,10 42-34-15,-10-42 9 16,0 0-64-16,-5 39-15 16,5-39 37-16,0 0-15 0,0 0-18 15,-31 19 15-15,11-19-22 16,20 0-14-16,-31-19 13 0,11 3 6 15,20 16 2-15,0 0-24 16,-25-19 38-16,25 19-23 0,0 0-12 16,0 0 13-16,0 0 9 15,0 0-12-15,-21 35-13 16,11-5-18-16,5 4 40 0,0 1-16 16,5-35-21-16,5 41 18 15,-5-41 0-15,5 35-12 16,0-9 26-16,-5-26 3 0,0 0-25 15,0 0 27-15,0 0-11 16,31 27-8-16,-6-19 42 16,6-16-24-16,-1-7-37 0,-4 0 36 15,-1-4 2-15,-25 19-31 16,0 0-196-16,30-16-138 0,-30 16-113 16</inkml:trace>
          <inkml:trace contextRef="#ctx0" brushRef="#br0" timeOffset="-1765.6045">330 8085 826 0,'0'0'230'0,"0"0"12"16,0 0-21-16,0 0-121 0,0 0-3 15,0 0-25-15,0 0 32 16,0 0-25-16,0 0-30 16,0 0-31-16,0 0-11 0,-11 65 5 15,-9 4 1-15,0 11-1 16,-6 0 11-16,6 7-38 15,-5-7 35-15,-1 4-20 0,1-8 13 16,5-7-20-16,4-8 2 16,6-12 5-16,0-14-11 0,5-9 7 15,5-26-61-15,0 0-217 16,0 0-214-16,-10 27-97 0</inkml:trace>
        </inkml:traceGroup>
        <inkml:traceGroup>
          <inkml:annotationXML>
            <emma:emma xmlns:emma="http://www.w3.org/2003/04/emma" version="1.0">
              <emma:interpretation id="{2FCD2685-5A78-4040-812C-72244114ECC2}" emma:medium="tactile" emma:mode="ink">
                <msink:context xmlns:msink="http://schemas.microsoft.com/ink/2010/main" type="inkWord" rotatedBoundingBox="24173,13633 25052,13633 25052,14769 24173,1476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6.8426">2331 8539 1195 0,'0'0'171'16,"0"0"44"-16,-10 42-29 0,-5 3-88 15,-1 5-28-15,-9 7-11 16,0 12 5-16,-11 7-37 0,1 0-13 16,-6 4-9-16,0-4-3 15,1-7-10-15,4-4 22 16,6-12-134-16,4-15-208 0,11-8-161 15,15-30-36-15</inkml:trace>
          <inkml:trace contextRef="#ctx0" brushRef="#br0" timeOffset="812.4529">2529 8771 887 0,'0'0'35'0,"0"0"65"16,-35 23-85-16,4 4 23 15,1 11-44-15,-1 4 12 0,-4 7-1 16,4 1 42-16,1-5 12 15,4-10-15-15,26-35-39 0,-20 42-15 16,20-42 40-16,-10 34 19 16,10-34-60-16,0 0 35 0,0 0-15 15,35 4-20-15,1-12 17 16,-6-7 17-16,1 0 0 16,-1-4-30-16,-4 0 35 0,-26 19-34 15,25-20-13-15,-25 20 41 16,0 0 30-16,0 0-1 0,0 0-60 15,0 0 35-15,0 0-11 16,-25 42-2-16,-6 0 11 0,1 4-16 16,4 0-2-16,1 3 44 15,0 1 25-15,9-8-64 0,1-4 16 16,10 0 23-16,0-8-28 0,10-7 5 16,-5-23-4-16,20 23 21 15,11-15 19-15,4-12-58 16,11-8-13-16,0-10 18 0,5-9 3 15,-1-7-1-15,1 0-38 16,-5 0-211-16,-5 0-227 0</inkml:trace>
          <inkml:trace contextRef="#ctx0" brushRef="#br0" timeOffset="2781.1502">4378 8402 454 0,'0'0'97'0,"0"0"37"16,0 0 14-16,0 0 11 15,0 0-25-15,0 0 10 0,0 0-35 16,0 0 7-16,0 0-27 16,0 0-6-16,0 0 9 15,0 0-7-15,0 0-20 0,0 0 5 16,0 0-33-16,0 0 7 15,0 0-39-15,0 0 46 0,-10 49 80 16,-5 23 15-16,-10 20-7 16,-1 11-17-16,-9 11-37 0,-1 0-34 15,0 4-15-15,1-3-29 16,-1-5-1-16,6-3 4 0,-1-8-13 16,1-4 7-16,5-15-37 0,-1-7-136 15,6-12-149 1,5-16-208-16,-1-3-55 0,6-7 11 15</inkml:trace>
        </inkml:traceGroup>
        <inkml:traceGroup>
          <inkml:annotationXML>
            <emma:emma xmlns:emma="http://www.w3.org/2003/04/emma" version="1.0">
              <emma:interpretation id="{D0DA05C0-B0DA-4CEC-9B22-C9ECD05B5742}" emma:medium="tactile" emma:mode="ink">
                <msink:context xmlns:msink="http://schemas.microsoft.com/ink/2010/main" type="inkWord" rotatedBoundingBox="25834,12090 28496,12090 28496,15348 25834,1534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81.1082">4937 8592 861 0,'0'0'67'0,"0"0"-6"16,0 0-37-16,0 0 180 0,0 0 16 15,10 61 2-15,16 0-66 16,4 15-25-16,11 8-25 0,10 7 4 16,5 8-23-16,4 8-23 0,1-4-18 15,0 4-46-15,5-4 30 16,-10-12-48-16,5-3 26 0,-5-12-8 16,-10-11 9-16,0-16-9 15,-11-11 0-15,-4-7-102 16,-6-12-176-16,-25-19-116 0,0 0-67 15,0 0-19-15</inkml:trace>
          <inkml:trace contextRef="#ctx0" brushRef="#br0" timeOffset="-593.7599">492 8299 499 0,'0'0'112'0,"0"0"-3"15,0 0 18-15,5-35 2 16,-5 35-58-16,0 0-20 0,0 0 19 16,0 0 20-16,0 0 3 15,0 0 41-15,0 0-8 0,0 0-89 16,0 0-33-16,0 0-17 15,0 0 13-15,0 0 7 0,-30 46 3 16,30-46-10-16,-26 53 3 16,11-11-21-16,5-4 18 0,10-38-13 15,-5 46 15-15,5-8-12 16,5-7 17-16,-5-31-7 16,15 38-18-16,-15-38 21 0,31 19 2 15,-11-8-12-15,10-7 28 16,-9-8-11-16,-21 4-24 0,30-4 11 15,-30 4 5-15,0 0 12 16,21-11 9-16,-21 11-13 0,0 0-14 16,0 0-4-16,0 0-2 0,0 0-6 15,-26-11-12-15,-4 7 5 16,-1 8 8-16,1 3 31 0,9 1-7 16,21-8-36-16,-35 7 27 15,35-7 0-15,-31 4 7 16,31-4 15-16,0 0 17 0,0 0 12 15,-25-4-19-15,25 4-24 16,0 0-14-16,0 0-2 0,0 0 16 16,0 0-12-16,0 0-2 15,5 39 8-15,5-1 7 0,5-8-28 16,6 4 19-16,-6 1 0 16,5-1 19-16,1 0-10 0,-1-3-30 15,-20-31-63-15,25 34-312 16,1-11-189-16</inkml:trace>
          <inkml:trace contextRef="#ctx0" brushRef="#br0" timeOffset="6749.7842">3550 8546 396 0,'0'0'58'0,"0"0"28"16,16 35-4-16,-1-1-17 0,0-4-5 16,0 1 50-16,-10-4-3 15,-5-27-36-15,11 45-19 0,-6-10 21 16,-5-5-14-16,0-30-16 15,-5 30-52-15,5-30-5 16,0 0 56-16,0 0 1 0,0 0 8 16,0 0-39-16,0 0 28 15,-26 8 12-15,26-8-24 0,-20 0 52 16,20 0 1-16,-26 0-59 16,26 0 6-16,-25 27-7 15,5 3-24-15,4 1 0 16,6 3 26-16,0 0-23 0,5 1 0 15,0-5-12-15,5-3 38 16,0-27-48-16,5 26 22 0,-5-26-13 16,10 27 32-16,-10-27 11 15,0 0-40-15,31 15 14 0,-6-7-47 16,0-8-112-16,-4 0-129 16,-1-8-32-16,6 5-19 15</inkml:trace>
          <inkml:trace contextRef="#ctx0" brushRef="#br0" timeOffset="6984.1801">3886 8885 951 0,'0'0'133'0,"0"0"26"16,0 0-32-16,0 0 24 0,-5 46-55 15,-11 0-21-15,-4 11-44 16,-5 0-10-16,-1 0-17 16,1 4 6-16,-6-7-7 0,11-1-12 15,-11-7 9-15,11-1-71 16,0-7-223-16,5 1-76 0,4-9-67 16</inkml:trace>
          <inkml:trace contextRef="#ctx0" brushRef="#br0" timeOffset="7406.0197">3845 9304 502 0,'15'-7'6'0,"-15"7"22"16,21-4 11-16,-21 4-22 16,20 4-3-16,-20-4 32 0,20 7-35 15,-20-7 31-15,0 0-1 16,15 16-22-16,-15-16 64 0,0 0 34 16,21 30 13-16,-21-30 6 15,15 38-38-15,-10-7-29 16,-5-31-21-16,5 46 14 0,-5-8-53 15,-5-4 10-15,5-34 9 16,-15 38-33-16,15-38 8 0,-26 38 31 16,26-38-40-16,-25 23 6 15,25-23 75-15,-20 0-61 0,20 0 1 16,0 0-10-16,-16-38-3 16,22 4 8-16,4-1 1 0,0 5-31 15,-10 30-94-15,25-34-164 16,-10 7-115-16,-15 27-44 0</inkml:trace>
          <inkml:trace contextRef="#ctx0" brushRef="#br0" timeOffset="8046.6264">4038 9064 698 0,'-5'-30'126'16,"5"30"66"-16,0 0-41 15,0 0 8-15,0 0-22 0,0 0 12 16,0 0 14-16,0 0-67 16,0 0-40-16,-25-8-30 0,25 8-1 15,-31 12-22-15,31-12 15 16,-25 30-24-16,4 1 11 15,11 7-2-15,0 0-12 0,5-4-21 16,5 1 22-16,0-35 1 0,0 41 17 16,5-10-6-16,-5-31-18 15,0 0-4-15,25 30 26 0,-25-30-18 16,26 16 3-16,-26-16 7 16,0 0 6-16,0 0-2 0,0 0-16 15,0 0 9-15,0 0 0 16,0 0 7-16,0 0-36 0,0 0 6 15,0 0 21-15,-26 34-27 0,1-7 41 16,5-5-1 0,20-22-18-16,-31 27 10 0,31-27 0 15,0 0-20-15,0 0 20 0,-20 38-19 16,20-38 34-16,-10 35-6 16,10-35-2-16,5 38 1 0,5-4 6 15,-10-34-14-15,25 30 7 16,1-7 5-16,-1-8-22 0,6-3-111 15,-1-4-244-15,1-1-126 16</inkml:trace>
          <inkml:trace contextRef="#ctx0" brushRef="#br0" timeOffset="8577.8583">5435 8779 1077 0,'-5'-31'273'16,"5"31"-3"-16,0 0-81 16,0 0-67-16,0-26-36 15,0 26 24-15,0 0-14 0,0 0-23 16,0 0-43-16,0 0-12 16,0 0 1-16,10 30 44 15,-5 12 17-15,0 15-30 0,0 8-16 16,5 3 1-16,-4 5-32 15,4-5 2-15,5-3 0 0,-5 0-18 16,0-8-231-16,0-7-225 16,1-5-118-16,-1-14-17 15</inkml:trace>
          <inkml:trace contextRef="#ctx0" brushRef="#br0" timeOffset="8921.5979">5806 9007 662 0,'-31'35'277'15,"11"-5"-2"-15,-5 4-13 16,4 4-111-16,-4 8-17 0,0 0-54 16,-6 7-34-16,6-3-14 15,-1-1-36-15,1-3 24 0,5 0-38 16,20-46-181-16,-26 45-227 15,11-14-66-15</inkml:trace>
          <inkml:trace contextRef="#ctx0" brushRef="#br0" timeOffset="11780.8962">5862 9301 184 0,'0'0'39'0,"0"0"13"16,0 0 15-16,0 0 22 16,0 0-1-16,0 0 2 0,0 0 13 15,0 0-14-15,0 0 9 0,0 0-17 16,0 0-20-16,0 0-12 15,0 0 27-15,0 0-51 16,0 0 4-16,0 0 10 0,0 0-35 16,0 0 11-16,0 0 19 15,0 0-13-15,0 0-9 0,0 0-24 16,0 0 2-16,0 0 6 0,0 0 8 16,-26 3 17-16,1 5-44 15,25-8 40-15,0 0-17 0,-25 27 0 16,25-27-11-16,0 0-15 15,-16 38 39-15,16-38-13 0,-5 30-9 16,5-30 9-16,0 0 13 0,0 0-18 16,36 27 22-16,-6-12-4 15,-4-11 1-15,4-8-5 16,-10-3-21-16,-20 7 17 0,26-8 0 16,-26 8 4-16,0 0 4 15,0 0 79-15,0 0 62 0,0 0-84 16,0 0-49-16,0 0-3 0,-26 11-6 15,6 5-12-15,-5-9 17 16,25-7-10-16,-26 12 41 0,26-12 1 16,0 0-40-16,0 0 0 15,0 0-33-15,0 0 60 0,0 0-47 16,0 0 11-16,-10 38-5 0,10-38 20 16,10 42-27-16,6-8 17 15,-1-3-18-15,5-1-124 16,6-3-207-16,4-1-98 0</inkml:trace>
          <inkml:trace contextRef="#ctx0" brushRef="#br0" timeOffset="5140.482">5587 10120 769 0,'0'0'126'0,"0"0"75"0,0 0-36 15,0 0-40-15,0 0-84 16,0 0 44-16,0 0 3 0,0 0 4 16,0 0-40-16,0 0-33 0,0 0-6 15,0 0-13-15,0 0 12 16,0 0 1-16,0 0 30 0,26-8-27 15,9 4 47-15,6 1-13 0,5-1 1 16,-1 0-39-16,11 0-6 16,-5 0 3-16,5 1-7 0,-10-1 5 15,5 4-7-15,-16-4-4 16,-4 4 8-16,-11-4 2 16,-20 4-12-16,0 0 2 0,0 0-179 15,0 0-134-15,0 0-81 0,0 0-5 16</inkml:trace>
          <inkml:trace contextRef="#ctx0" brushRef="#br0" timeOffset="-12171.56">4358 7380 521 0,'5'-41'112'0,"0"2"60"15,-5 39 34-15,5-34 35 16,-5 34-27-16,-5-34-13 0,5 34-53 15,0 0-54-15,0 0-46 16,-20-19 30-16,-6 15-19 0,-4 15-25 16,-6 20-4-16,-4 18-9 15,-1 16-2-15,-10 19 6 0,11 11-12 16,-1 12 0 0,0 3 21-16,11-11-7 0,5-11-48 15,9-8 25-15,11-11 3 16,5-12-14-16,10-8 7 0,-10-49 13 15,46 42-8-15,5-23 24 16,5-15-20-16,10-23-6 0,5-15-18 16,5-16 10-16,0-14 24 15,-5-20-4-15,-10-15-19 16,0-19-12-16,-10-16-20 0,-10-18-1 16,-6-1 24-16,-19 9-1 15,-11 18 38-15,-10 31-24 0,-16 22 7 16,-9 28-11-16,-11 29-5 15,-15 28 6-15,0 26-8 16,-5 11-5-16,6 8-145 0,4 1-149 16,15-5-210-16,6-11-89 15</inkml:trace>
        </inkml:traceGroup>
        <inkml:traceGroup>
          <inkml:annotationXML>
            <emma:emma xmlns:emma="http://www.w3.org/2003/04/emma" version="1.0">
              <emma:interpretation id="{557349D9-9227-4F22-A578-29A16B2746E9}" emma:medium="tactile" emma:mode="ink">
                <msink:context xmlns:msink="http://schemas.microsoft.com/ink/2010/main" type="inkWord" rotatedBoundingBox="29365,13252 30462,13252 30462,15515 29365,1551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671.4692">7833 9358 820 0,'0'0'171'16,"0"0"43"-16,0 0-12 0,0 0-92 15,0-31-48-15,0 31-21 0,0 0-4 16,0 0-34-16,-5-26 11 16,5 26 8-16,0 0-30 0,0 0-23 15,-31-12 57-15,-4 16-21 16,-6 11-5-16,-15 8-15 16,-5 0-9-16,-5 4 44 0,-5 3-6 15,-5-7-19-15,5 0-9 0,5-8 36 16,5-7-33-16,5-4 11 15,15-8-3-15,1 0 19 0,14-7 3 16,26 11-14-16,-30-12-9 0,30 12-6 16,0 0-1-16,0 0 27 15,0 0 22-15,0 0-23 0,0 0-8 16,0 0-15-16,0 0-2 0,0 0 96 16,0 0-15-16,0 0 0 15,-5 46-7-15,5 0 46 16,15-1-42-16,0 5 20 0,10-1-13 15,1 5-11-15,-1-1-31 16,1 0-25-16,4-3 23 0,1-8-12 16,-6 0-19-16,5-4 0 0,1-8-3 15,-6-3 0-15,1 0 3 16,-1-5 11-16,1 1-5 0,-26-23-9 16,25 27 3-16,-25-27 0 0,25 30-14 15,-25-30 1-15,0 0 20 16,26 27 3-16,-26-27-17 0,0 0-3 15,0 0 10-15,0 0-6 16,25 34 16-16,-25-34-8 0,0 0-6 16,0 0 1-16,0 0 18 15,0 0-19-15,0 0-8 0,0 0 19 16,0 0-21-16,0 0 11 0,0 0 23 16,0 0-20-16,0 0-7 15,0 0 19-15,0 0-12 0,26 19-3 16,-26-19 5-16,30-15 4 15,1-11-14-15,-1-9 8 0,11-10 8 16,-1-13-13-16,6-10-89 0,-5-12-20 16,9-12-59-16,6-18 52 15,0-4 31-15,-5 7 24 16,-10 12 39-16,-6 18 7 0,-9 20 20 16,-11 19 4-16,-15 38-29 0,0 0 29 15,0 0 3-15,0 0-18 16,-15 34 11-16,-6 8-161 0,6 0-58 15,0-4-47-15,10-7-40 0,0-4-52 16</inkml:trace>
          <inkml:trace contextRef="#ctx0" brushRef="#br0" timeOffset="12749.6206">7137 9175 1619 0,'0'0'60'16,"0"0"-13"-16,0 0-19 0,0 0 46 15,0 0-53-15,0 0 25 0,0 0-41 16,0 53 0-16,5 1 28 15,5-1-23-15,0-4 14 0,0-3 28 16,-5-4 13-16,1-4 23 16,-6-7 12-16,0-31-19 15,-6 38-13-15,6-38-33 0,0 0 11 16,0 0 16-16,0 0 10 0,0 0 20 16,0 0-28-16,0 0-38 15,0 0-2-15,-5 30-9 0,5-30-18 16,0 0 11-16,0 0-2 15,0 0-14-15,0 0 19 0,0 0-24 16,0 0 13-16,0 0 11 0,0 0-21 16,0 0 10-16,0 0-63 15,0 0-136-15,0 0-93 0,0 0-151 16,0 0-141-16,0 0-14 0</inkml:trace>
          <inkml:trace contextRef="#ctx0" brushRef="#br0" timeOffset="12312.1328">7736 8024 1071 0,'0'0'280'15,"0"0"72"-15,0 0-49 0,0 46-29 16,-10 11-82-16,0 12-40 16,-10-1-12-16,-1 12-37 0,1 0-31 15,-5 4-39-15,-1 0-6 16,1 4-23-16,-6 7-1 15,6-4-79-15,-6 8-258 0,6 0-233 16,-5-7-202-16</inkml:trace>
        </inkml:traceGroup>
        <inkml:traceGroup>
          <inkml:annotationXML>
            <emma:emma xmlns:emma="http://www.w3.org/2003/04/emma" version="1.0">
              <emma:interpretation id="{548DBBDD-9196-48D1-A8A8-43284ACC292C}" emma:medium="tactile" emma:mode="ink">
                <msink:context xmlns:msink="http://schemas.microsoft.com/ink/2010/main" type="inkWord" rotatedBoundingBox="31046,13035 32230,13035 32230,15077 31046,15077"/>
              </emma:interpretation>
              <emma:one-of disjunction-type="recognition" id="oneOf5">
                <emma:interpretation id="interp5" emma:lang="" emma:confidence="0.5">
                  <emma:literal>til</emma:literal>
                </emma:interpretation>
                <emma:interpretation id="interp6" emma:lang="" emma:confidence="0">
                  <emma:literal>kl</emma:literal>
                </emma:interpretation>
                <emma:interpretation id="interp7" emma:lang="" emma:confidence="0">
                  <emma:literal>kill</emma:literal>
                </emma:interpretation>
                <emma:interpretation id="interp8" emma:lang="" emma:confidence="0">
                  <emma:literal>kit</emma:literal>
                </emma:interpretation>
                <emma:interpretation id="interp9" emma:lang="" emma:confidence="0">
                  <emma:literal>till</emma:literal>
                </emma:interpretation>
              </emma:one-of>
            </emma:emma>
          </inkml:annotationXML>
          <inkml:trace contextRef="#ctx0" brushRef="#br0" timeOffset="14234.9512">8676 7807 1209 0,'0'0'157'0,"0"0"-31"15,0 0-93-15,0 0-12 16,0 0-21-16,0 34 4 0,15 20 62 16,6 18-44-16,9 8 10 15,11 8 24-15,4 3 1 16,1 1 8-16,5 3-45 0,-5-7-3 16,-1-1-3-16,-4-11 0 0,0 1-8 15,-11-9-13-15,1-7 24 16,-6-15-25-16,-10-8 11 0,6-11-10 15,-21-27 29-15,0 0-16 0,10 26 16 16,-10-26-1-16,0 0-13 0,0 0-144 16,0 0-103-16,0 0-77 15,0 0-27-15,0 0-16 0</inkml:trace>
          <inkml:trace contextRef="#ctx0" brushRef="#br0" timeOffset="14562.0675">8894 9636 1378 0,'0'0'13'0,"0"0"47"0,-10-46 23 16,15 12-70-16,6 7 26 0,14 4-39 16,11 1 18-16,14-1-4 15,6 4-23-15,10 0 22 0,0 3-29 16,0 5 16-16,0-1-115 0,0 5-33 15,-5-1-67-15,-5 1 1 0,-10-1-5 16,-5 4-5-16,-6 0-6 16</inkml:trace>
          <inkml:trace contextRef="#ctx0" brushRef="#br0" timeOffset="15015.1807">9199 9354 908 0,'0'0'172'0,"0"0"73"15,21 38-57-15,-21-38-109 0,30 50 11 16,6-5-30-16,-1 1-39 16,1-4-7-16,-1 0 5 0,1 0-22 15,-1-4 23-15,1 0-37 0,0 0 25 16,-6-11-29-16,-5-4 21 0,1-4 19 16,-26-19-69-16,0 0-117 0,35 7-147 15,-35-7-92-15</inkml:trace>
          <inkml:trace contextRef="#ctx0" brushRef="#br0" timeOffset="14780.812">9372 9186 753 0,'0'0'50'0,"0"0"-40"0,0 0 19 16,0 0-37-16,0 0 10 16,0 0-12-16,30-19 5 0,-4 8 18 15,-6 11-21-15,-20 0 23 16,31 11-73-16,-31-11-79 0,25 12-68 15</inkml:trace>
          <inkml:trace contextRef="#ctx0" brushRef="#br0" timeOffset="15265.1789">9753 9571 488 0,'10'-38'105'16,"0"0"12"-16,6 0-15 0,-11-4-38 15,5-4-20-15,0-3-16 0,0-8 94 16,0 11 15-16,0 4 36 0,1 8 32 15,-11 34 13-15,5-31-80 0,-5 31-69 16,0 0-41-16,0 0-1 16,0 0 148-16,0 0-35 0,-10 57-46 15,-1 0-30-15,-4 1-8 16,5 3-11-16,0-8-29 0,-5 4-13 0,4-7 0 16,6-5-3-16,-5-3-22 15,0 0-172-15,10-42-129 0,-20 46-256 16,4-16-143-16</inkml:trace>
        </inkml:traceGroup>
      </inkml:traceGroup>
    </inkml:traceGroup>
    <inkml:traceGroup>
      <inkml:annotationXML>
        <emma:emma xmlns:emma="http://www.w3.org/2003/04/emma" version="1.0">
          <emma:interpretation id="{BBCD9C79-8958-4FA5-BE34-E26A6ABE61F2}" emma:medium="tactile" emma:mode="ink">
            <msink:context xmlns:msink="http://schemas.microsoft.com/ink/2010/main" type="paragraph" rotatedBoundingBox="25956,15264 28501,15264 28501,16201 25956,162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2EDF78-AD0B-40B6-9E5D-5441B7F15C7D}" emma:medium="tactile" emma:mode="ink">
              <msink:context xmlns:msink="http://schemas.microsoft.com/ink/2010/main" type="line" rotatedBoundingBox="25956,15264 28501,15264 28501,16201 25956,16201"/>
            </emma:interpretation>
          </emma:emma>
        </inkml:annotationXML>
        <inkml:traceGroup>
          <inkml:annotationXML>
            <emma:emma xmlns:emma="http://www.w3.org/2003/04/emma" version="1.0">
              <emma:interpretation id="{D077DAA0-CC63-48EF-9685-57EECD555476}" emma:medium="tactile" emma:mode="ink">
                <msink:context xmlns:msink="http://schemas.microsoft.com/ink/2010/main" type="inkWord" rotatedBoundingBox="25956,15367 26692,15367 26692,16201 25956,16201"/>
              </emma:interpretation>
            </emma:emma>
          </inkml:annotationXML>
          <inkml:trace contextRef="#ctx0" brushRef="#br0" timeOffset="3328.0319">3586 10367 453 0,'0'0'63'0,"0"0"38"0,0 0 14 15,0-38-42-15,0 38-11 0,35-34 73 16,6 15 14-16,10 0 23 16,5 4-44-16,15-4-34 0,0 3-13 15,10 1-40-15,1 4-2 16,-11-1-34-16,-10 1-5 15,-11 3 7-15,-9 4 0 0,-16-3-2 16,-25 7-59-16,0 0-198 16,0 0-156-16,0 0-35 0</inkml:trace>
          <inkml:trace contextRef="#ctx0" brushRef="#br0" timeOffset="3578.0029">3672 10352 908 0,'0'0'42'16,"0"42"70"-16,0-42 91 0,15 53 0 16,6-3 3-16,-6-4-59 15,10 3-53-15,-4 1-23 0,-1 3-21 16,0-3-25-16,1-1-3 15,-1-7-12-15,0-4-16 0,-4-4 14 16,-16-34-22-16,20 35-177 0,-20-35-126 16,25 26-92-16,1-22-51 15</inkml:trace>
          <inkml:trace contextRef="#ctx0" brushRef="#br0" timeOffset="3827.9919">4282 10295 1017 0,'0'0'136'0,"0"0"48"16,0 0-51-16,0 0-92 0,0 0-9 16,0 0 42-16,0 0 38 15,0 42-1-15,0 0-37 16,-5 11-15-16,-10 8-37 0,-1 8 4 15,-4-1-23-15,-5 9-3 0,-6-9-16 16,1-3-228-16,4-12-163 16,11-15-70-16</inkml:trace>
        </inkml:traceGroup>
        <inkml:traceGroup>
          <inkml:annotationXML>
            <emma:emma xmlns:emma="http://www.w3.org/2003/04/emma" version="1.0">
              <emma:interpretation id="{3B5B106F-C229-4F11-95D7-4B162DADC6AC}" emma:medium="tactile" emma:mode="ink">
                <msink:context xmlns:msink="http://schemas.microsoft.com/ink/2010/main" type="inkWord" rotatedBoundingBox="27896,15264 28501,15264 28501,16068 27896,16068"/>
              </emma:interpretation>
            </emma:emma>
          </inkml:annotationXML>
          <inkml:trace contextRef="#ctx0" brushRef="#br0" timeOffset="5484.2224">5526 10227 710 0,'0'0'228'16,"0"0"20"-16,0 0-50 15,0 0-69-15,0 0-19 0,0 0-64 16,0 0 39-16,0 0-58 0,0 0 57 16,0 0 22-16,0 0-53 15,36 41 63-15,-6-2-28 0,6-1 9 16,-5 4-28-16,4 3-16 15,1 1-32-15,-1 4 7 16,-4 3-16-16,-6-4-12 0,6 1 0 16,-11-12-5-16,0 0 2 0,-10-11-11 15,-10-27 28-15,0 0-110 16,0 0-97-16,0 0-180 0,0 0-184 16,0 0-12-16</inkml:trace>
          <inkml:trace contextRef="#ctx0" brushRef="#br0" timeOffset="5765.4412">6121 10066 966 0,'10'-30'174'16,"-10"30"91"-16,0 0-34 15,0 0-114-15,0 0-14 0,-31 50 27 16,1 3 9-16,0 12 3 16,-6 3-22-16,0 12-38 0,1 4-41 15,-1 0 20-15,1-4-36 0,-1-8-25 16,11-15 7-16,4-7 11 16,6-16-31-16,5-7-8 0,10-27-157 15,0 0-215-15,0 0-180 16,0 0-68-16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0:50.68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FD038F-07E0-4080-A4C5-3300A9833F46}" emma:medium="tactile" emma:mode="ink">
          <msink:context xmlns:msink="http://schemas.microsoft.com/ink/2010/main" type="inkDrawing" rotatedBoundingBox="18397,3831 26957,3884 26955,4147 18396,4094" semanticType="underline" shapeName="Other">
            <msink:sourceLink direction="with" ref="{41CC8829-A6E4-4E13-A186-586957341CB5}"/>
            <msink:sourceLink direction="with" ref="{A8E1D47B-16FA-4F67-8CA4-81058EBC978D}"/>
            <msink:sourceLink direction="with" ref="{7E5603A7-A0E9-489C-A766-E4354981CC7D}"/>
            <msink:sourceLink direction="with" ref="{92C2A06C-A774-449A-9171-53C50A4AC44F}"/>
            <msink:sourceLink direction="with" ref="{6A19386E-B33D-4505-87AD-06B49D93438E}"/>
            <msink:sourceLink direction="with" ref="{22DCD64D-8B4B-4056-9D53-95468A4F289F}"/>
            <msink:sourceLink direction="with" ref="{7ED019A9-4B3F-4F03-9CB4-A3FE3D77C7F6}"/>
          </msink:context>
        </emma:interpretation>
      </emma:emma>
    </inkml:annotationXML>
    <inkml:trace contextRef="#ctx0" brushRef="#br0">8560 20 524 0,'0'0'108'0,"0"0"23"0,0 0-8 16,0 0-30-16,0 0-19 16,0 0 2-16,0 0 65 0,0 0-10 15,0 0-19-15,0 0-9 16,0 0-12-16,0 0-18 15,0 0 21-15,0 0-12 0,0 0 0 16,0 0-10-16,0 0-12 16,0 0 21-16,0 0 17 0,0 0-2 15,0 0-14-15,0 0 18 16,0 0-8-16,0 0-22 0,0 0-7 16,0 0-9-16,0 0-23 15,0 0-22-15,0 0-9 16,-36-8 0-16,6 4-6 0,-1 1 9 15,-4 3-11-15,-1 0 11 16,0 3-3-16,-9-3 3 16,4 0 2-16,-5 0-1 0,1 0-1 15,-1 0 8-15,5 4-7 16,1 0-1-16,4 0-3 0,1-4-12 16,4 4 9-16,1-1 3 15,-1-3-5-15,-4 4 1 0,4 0 15 16,1 0-2-16,-6-4-9 15,0 4 3-15,1-1 5 0,-6 1-21 16,6 0 27-16,-1-4-26 16,1 4 16-16,4 0-13 15,-4 0 9-15,-1-1 2 16,0 1 1-16,6 4 7 0,-1-4-4 16,1 3-13-16,-1 1 12 15,1-4-2-15,0-1-16 0,-1 1 17 16,-5 0-7-16,6-4-10 15,-6 4 13-15,1 0 6 0,-6-4 1 16,1 3-3-16,-6 5 2 16,0-8 1-16,0 4-5 0,-4 0-5 15,-1 0 3-15,0-4-7 16,0 3-3-16,-5 1 14 0,6-4-4 16,-6 0-3-16,0 0 3 15,0-4-8-15,0 4 8 16,0 0 5-16,0 0-5 0,0 4 0 15,-5-4 3-15,0 0 11 16,6 4-18-16,-1 0 7 16,5 0-3-16,0-4-12 0,5 3 12 15,-4 1 0-15,-1 0-9 16,5 0 12-16,0 0 2 0,1-4-5 16,4 7 11-16,-5-3-11 15,6 7 5-15,-1-7-3 0,-5 4-9 16,6 0 1-16,-6-5-6 15,5 1 9-15,1-4-2 16,-6 0 1-16,10 0 6 0,-4 0 17 16,-1-4-14-16,6 1-5 15,-6 3 0-15,5-4 0 0,1 4 3 16,-1 0-3-16,1 0-9 16,4-4 3-16,-4 0 6 0,-1 4-4 15,6 0 0-15,-11 0 16 16,5 0-8-16,1 0-1 0,-1 0-3 15,6 4 9-15,-1-4-6 16,1 8-3-16,-11-5 0 16,-5 1-9-16,1 0 9 15,-6 0-6-15,0-4 2 0,-5-4-3 16,-5 4 0-16,-5 0 13 16,5 0-15-16,0-4 18 0,-5 0-13 15,5-3 15-15,0-1 0 16,-5 4-15-16,0-3 7 0,-5-1-7 15,0-3-2-15,0-1 8 16,0 1-2-16,0-4-7 0,0 3 13 16,-1-3-13-16,6 3 2 15,0 1 5-15,0 3-5 0,0 1 10 16,5-1-10-16,5 4 7 16,1-3-2-16,4-1 11 15,5 4-14-15,-5 0 12 16,11-3-9-16,4-1 17 0,-5 4-11 15,6-3 7-15,-1 3-13 16,6 0-3-16,-6 0-3 0,6 1 6 16,-1 3-3-16,1 0-4 15,-6 0 4-15,-4 3 3 0,-6 1 3 16,0-4 4-16,11 4 5 16,-6-4-15-16,5 4 3 0,1 0 0 15,-11-1-4-15,-10-3 4 16,0 4-9-16,0 0 3 15,-10-4 6-15,0-4 0 0,0 0 3 16,0 1-1-16,-5-1 1 16,-5 0-8-16,5 0 8 15,0 0 5-15,5 1 3 0,5 3-8 16,0-4-3-16,0 0-6 16,5 4 1-16,5 4 5 0,5 0-5 15,1-1 5-15,4 1-6 16,6 0 6-16,-6 0-6 0,0 3 10 15,1-3-7-15,-1 4 3 16,0-4 3-16,6 3 8 0,4-3-11 16,6 0-5-16,25-4 0 15,-36 4 5-15,11 0 11 16,25-4-11-16,-31 3-11 0,6-3 15 16,25 0 3-16,-25 4-7 15,25-4-5-15,-31 0 19 0,31 0 2 16,0 0-16-16,0 0-5 15,0 0 17-15,0 0-1 0,0 0-9 16,0 0-12-16,-20 0 3 16,20 0 2-16,0 0 15 0,0 0-2 15,0 0-16-15,0 0 13 16,0 0-5-16,0 0-4 16,0 0 10-16,0 0-14 15,0 0 14-15,0 0-12 0,0 0 6 16,0 0 15-16,0 0-19 15,0 0 10-15,0 0 0 0,0 0-9 16,0 0 18-16,0 0-27 16,0 0 19-16,0 0 1 0,0 0-19 15,0 0 25-15,0 0-7 16,0 0-7-16,0 0 5 0,0 0-3 16,0 0 2-16,0 0-7 15,0 0 12-15,0 0-14 0,0 0 1 16,0 0 13-16,0 0-13 15,0 0 14-15,0 0-20 16,0 0 10-16,0 0 10 0,0 0-18 16,0 0 14-16,0 0-6 15,0 0-5-15,0 0 5 0,0 0-152 16,0 0-179-16,0 0-162 16,0 0-217-16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0:58.72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F8EA8B-F82C-4BA0-8966-C7B6FDC3DE26}" emma:medium="tactile" emma:mode="ink">
          <msink:context xmlns:msink="http://schemas.microsoft.com/ink/2010/main" type="inkDrawing" rotatedBoundingBox="12963,1159 15455,1094 15463,1392 12971,1457" semanticType="callout" shapeName="Other">
            <msink:sourceLink direction="with" ref="{64D6EB92-3441-4AA1-B626-2EB98A560B0E}"/>
            <msink:sourceLink direction="with" ref="{F7B278F8-3C6D-4BFB-A4E3-1F57C42CA6A7}"/>
          </msink:context>
        </emma:interpretation>
      </emma:emma>
    </inkml:annotationXML>
    <inkml:trace contextRef="#ctx0" brushRef="#br0">0 328 295 0,'0'0'54'0,"0"0"15"15,11-4-8-15,-11 4-10 0,0 0 3 16,0 0 14-16,0 0-12 15,0 0 7-15,0 0-10 0,0 0 13 16,0 0-5-16,0 0-20 16,0 0-2-16,0 0-12 0,0 0-3 15,0 0 69-15,0 0-29 16,30-19 24-16,-5 3-58 0,-25 16 3 16,31-19-33-16,-1 0 22 15,-4 4-11-15,4-4-11 16,6 4 9-16,-6-4 9 0,1 4-9 15,9-5 0-15,-9 5-25 16,4 0 21-16,-4 4-10 0,-1 3 13 16,1 0-8-16,-1-3 15 15,1 7-20-15,-1-4 7 0,1 1-15 16,-6 3 30-16,6-4-20 0,-1 5-17 16,6 3 15-16,-1-8 1 15,6 4 13-15,5-3 23 0,-1-1-29 16,-4 4-18-16,0 0 19 15,4-3 16-15,1 7 4 0,0 0-44 16,-6-4 24-16,6 4-24 16,-5 0 11-16,5 0 23 15,-6 4 11-15,1-4-32 0,-1 4-1 16,1-1 20-16,0-3 18 16,-1 4-55-16,1 0 35 0,0-4 11 15,-1 8-1-15,1-5-35 0,0 5 11 16,-6 0 16-16,1-5-20 15,-1 5-1-15,-4 0 14 0,4 3 15 16,1-7-18-16,-6 4-11 16,1-1 24-16,-1-3-28 0,1 4-5 15,-1-1 30-15,-4-3 18 16,-1 4-12-16,0-5-7 0,1-3-21 16,-1 0 17-16,-25 0 0 15,21 4-16-15,-21-4 40 16,25 4-35-16,-25-4 7 0,0 0-12 15,0 0 16-15,25 0-13 16,-25 0 11-16,0 0-5 0,0 0 25 16,26 8-34-16,-26-8 14 0,20 3-17 15,-20-3 12-15,26 4 5 16,-26-4 7-16,20 4-16 0,-20-4 30 16,0 0 1-16,30 0-14 15,-30 0-1-15,31 4 28 16,-31-4-19-16,0 0-10 0,25 4 24 15,-25-4-38-15,0 0 16 16,0 0 6-16,26 0 3 0,-26 0-28 16,0 0 25-16,0 0 2 15,0 0-21-15,0 0 0 0,0 0 3 16,0 0 8-16,0 0 19 0,0 0-48 16,0 0 12-16,0 0 17 15,0 0-9-15,0 0 10 0,0 0-287 16,0 0-188-16,0 0-110 15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1:12.39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A90C62-98CA-46BB-A241-AC4B1AF4758A}" emma:medium="tactile" emma:mode="ink">
          <msink:context xmlns:msink="http://schemas.microsoft.com/ink/2010/main" type="writingRegion" rotatedBoundingBox="2365,5790 6216,4375 8730,11220 4880,12634"/>
        </emma:interpretation>
      </emma:emma>
    </inkml:annotationXML>
    <inkml:traceGroup>
      <inkml:annotationXML>
        <emma:emma xmlns:emma="http://www.w3.org/2003/04/emma" version="1.0">
          <emma:interpretation id="{94673D9E-D8AD-4879-8CD6-66E11BB3CAEA}" emma:medium="tactile" emma:mode="ink">
            <msink:context xmlns:msink="http://schemas.microsoft.com/ink/2010/main" type="paragraph" rotatedBoundingBox="2658,5683 5783,4535 6253,5816 3128,6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1BCFC9-7CEB-4715-84B8-800F743A2627}" emma:medium="tactile" emma:mode="ink">
              <msink:context xmlns:msink="http://schemas.microsoft.com/ink/2010/main" type="line" rotatedBoundingBox="2658,5683 5783,4535 6253,5816 3128,6964"/>
            </emma:interpretation>
          </emma:emma>
        </inkml:annotationXML>
        <inkml:traceGroup>
          <inkml:annotationXML>
            <emma:emma xmlns:emma="http://www.w3.org/2003/04/emma" version="1.0">
              <emma:interpretation id="{88634BF3-6E1E-41CE-A49E-FB97E66A3D38}" emma:medium="tactile" emma:mode="ink">
                <msink:context xmlns:msink="http://schemas.microsoft.com/ink/2010/main" type="inkWord" rotatedBoundingBox="2715,5839 4437,5207 4786,6159 3065,67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218 17 1156 0,'0'31'157'16,"0"-31"134"-16,0 0-48 0,0 0-73 16,0 0-38-16,0 0 33 15,0 0-35-15,-15 30-52 0,15-30-44 16,-31 35-17-16,-4-12-8 16,10-8 0-16,25-15 3 15,-31 7 1-15,31-7 25 0,-25-11-5 16,25 11-33-16,-26-38-22 15,11 0 16-15,5 7 6 0,10 31-19 16,-5-34-9-16,5 34 21 16,0 0 7-16,0 0-18 15,0 0 18-15,30-12 5 0,6 16-5 16,-6 15 0-16,6 4 8 16,4 12-2-16,-4 6-6 0,5 5 0 15,4 0 13-15,-4 4-30 16,-5-5 25-16,9 1-18 0,-19-8 18 15,4-4 3-15,-30-34-22 16,0 0 14-16,31 39-160 16,-31-39-163-16,0 0-315 0</inkml:trace>
          <inkml:trace contextRef="#ctx0" brushRef="#br0" timeOffset="312.4927">548-143 1404 0,'0'0'359'0,"0"0"-100"0,0 0-112 16,0 0-59-16,-35-4-26 15,35 4-26-15,0 0 45 0,-31 46 69 16,1 15-25-16,4 4-11 15,-9 7-24-15,4 5-37 16,1 3-28-16,5-4 9 0,-11-7-23 16,6-5-14-16,4-3 12 15,1-3-9-15,-1-9-7 16,1-7 15-16,25-42-8 0,-25 50-136 16,25-50-62-16,0 0-93 15,0 0-236-15,-41 38-93 0</inkml:trace>
          <inkml:trace contextRef="#ctx0" brushRef="#br0" timeOffset="1062.49">1031 177 773 0,'0'0'128'0,"0"0"-9"16,0 0 14-16,0 0 3 16,0 0-9-16,0 0-20 0,0 0-67 15,0 0 0-15,0 0 12 16,-30 27-43-16,-6 0 29 0,36-27-18 16,-31 42-16-16,31-42 28 15,-35 45 5-15,35-45-15 0,-15 46-36 16,15-46 18-16,0 46 14 15,0-46-27-15,20 38 9 16,-20-38 19-16,46 23-24 0,-6-12 33 16,-9-11-34-16,-6 0 10 15,-25 0 60-15,0 0 103 16,31-11-71-16,-31 11-39 0,0 0-18 16,5-34-32-16,-5 34-2 15,-15-31 0-15,15 31-5 0,-31-19-21 16,-4 15 24-16,4 12-9 15,-5 7-16-15,6 12 36 0,30-27-9 16,-36 42 8-16,11-4-3 16,25-38-2-16,-25 49-8 0,20-10 12 15,5-39-5-15,0 45-20 16,0-45 24-16,10 42-7 16,-10-42-4-16,35 31 9 15,-9-12-140-15,-26-19-254 0,50 4-231 16</inkml:trace>
          <inkml:trace contextRef="#ctx0" brushRef="#br0" timeOffset="1562.4611">1356 67 1046 0,'0'0'94'15,"0"0"179"-15,36-8-25 16,-6 4-31-16,6-3-81 0,4-1-20 16,-9-7-31-16,15 4-36 15,-11-5-17-15,6 5-14 0,-6-1-18 16,-14 5 9-16,-21 7 17 15,25-4-52-15,-25 4 36 0,0 0-76 16,0 0-88 0,0 0-82-16,0 0-38 0,0 0-50 15,-10 38 45-15,0-4 41 16,-6 1 9-16,-9-1 45 0,5 0 78 16,20-34 65-16,-36 38 72 15,16-11 62-15,20-27 47 0,0 0 23 16,0 0 59-16,0 0 10 15,0 0-32-15,0 0-79 0,0 0-23 16,0 0 47-16,-15 38 36 16,15-38 35-16,0 0-23 0,25 27-49 15,0-16-39 1,6-7-43-16,-6-8-25 0,6 1-25 16,4-1-7-16,-19-4 0 15,-16 8-132-15,0 0-187 0,35-11-323 16</inkml:trace>
        </inkml:traceGroup>
        <inkml:traceGroup>
          <inkml:annotationXML>
            <emma:emma xmlns:emma="http://www.w3.org/2003/04/emma" version="1.0">
              <emma:interpretation id="{0820AE1E-DFFF-4532-B6C3-D96B1EE2B969}" emma:medium="tactile" emma:mode="ink">
                <msink:context xmlns:msink="http://schemas.microsoft.com/ink/2010/main" type="inkWord" rotatedBoundingBox="4939,4844 5783,4535 6253,5816 5410,6125"/>
              </emma:interpretation>
            </emma:emma>
          </inkml:annotationXML>
          <inkml:trace contextRef="#ctx0" brushRef="#br0" timeOffset="4515.4991">2657-383 725 0,'0'0'211'16,"0"0"86"-16,0 0-62 15,0 0-55-15,0 0-45 0,20-42-88 16,-5 8-18-16,5-4 2 15,-14-12-6-15,14-3-8 0,0-8-14 16,1-8 2-16,-1-3 7 16,0-4-12-16,6-4-6 0,-21 7 3 15,10 4 28 1,-5 16 38-16,-5 11-13 0,-5 42-31 16,0 0 9-16,5-38-32 15,-5 38 9-15,0 0-17 0,0 0 18 16,0 0-6-16,0 0 16 15,-40 50-7-15,-1 3-9 0,0-3-8 16,1-1 14-16,-6-3-15 16,15-8 18-16,-9-4-14 0,14-7 22 15,26-27-11-15,-35 19 11 16,35-19 1-16,0 0-18 16,0 0 5-16,0 0 1 0,0 0 7 15,0 0-10-15,0 0-17 16,0 0-1-16,0 0-4 15,-20 23-7-15,20-23 22 0,-26 49 4 16,11 9 6-16,0 6 3 16,-6 9-6-16,6 3-23 15,-5 0 26-15,-1-3-1 0,-4-1 6 16,10-7-11-16,0-15 0 16,4-12-11-16,11-38 8 0,0 0-6 15,0 0 21-15,0 0-33 16,0 0 38-16,0 0-17 0,31-35-10 15,20-14-4-15,10-8 17 16,15-1-29-16,5 13 32 16,11 10-1-16,-6 16 0 15,-10 12 3-15,-10 7-8 0,-10 15 20 16,-15 4 5-16,-11 11 23 16,-4 16 27-16,-26 11-8 0,-21 12-17 15,-4 3 2-15,-11 5-16 16,-9-1-12-16,-6-7-14 0,5-8-1 15,0-12-7-15,6-7 6 16,9-11-8-16,6-12 27 0,25-19-49 16,0 0-83-16,0 0-123 15,0 0-225-15,0 0-255 16</inkml:trace>
        </inkml:traceGroup>
      </inkml:traceGroup>
    </inkml:traceGroup>
    <inkml:traceGroup>
      <inkml:annotationXML>
        <emma:emma xmlns:emma="http://www.w3.org/2003/04/emma" version="1.0">
          <emma:interpretation id="{C6F0D27E-A36B-408E-B14F-8406677FB1E0}" emma:medium="tactile" emma:mode="ink">
            <msink:context xmlns:msink="http://schemas.microsoft.com/ink/2010/main" type="paragraph" rotatedBoundingBox="3277,7494 5946,6957 6187,8159 3518,8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69465F-8A09-43D7-8856-1F87E3AD43F8}" emma:medium="tactile" emma:mode="ink">
              <msink:context xmlns:msink="http://schemas.microsoft.com/ink/2010/main" type="inkBullet" rotatedBoundingBox="3277,7494 3873,7375 4081,8411 3485,8531"/>
            </emma:interpretation>
          </emma:emma>
        </inkml:annotationXML>
        <inkml:trace contextRef="#ctx0" brushRef="#br0" timeOffset="17358.8928">696 2036 856 0,'0'0'86'16,"0"0"44"-16,0 0 56 16,0 0 40-16,0 0-28 0,0 0-15 15,0 0-71-15,0 0-37 16,-16 31-9-16,16-31-41 0,-35 19 41 15,4-12 3-15,-4-7-3 16,4-7-1-16,1-9 14 16,5-3 2-16,-6 0-13 0,31 19-24 15,-25-34-30-15,25 34-3 16,-11-38-33-16,11 7 22 16,0 31-22-16,0-34 18 0,11 3-29 15,-11 31 23-15,25-30-7 16,-25 30-4-16,31-15 8 0,-6 11-1 15,5 15 6-15,-4 5-2 16,4 10 10-16,-4 12-8 0,4 4 5 16,11 8 14-16,5 3-11 15,-6 1 0-15,11-1-6 16,-5 1 6-16,4-9-6 0,-4 1 3 16,-5-12 13-16,-6 1-13 15,-14-12-2-15,-21-23-17 0,25 26-26 16,-25-26-22-16,0 0-47 15,0 0-72-15,0 0-83 16,0 0-114-16,0 0-54 0</inkml:trace>
        <inkml:trace contextRef="#ctx0" brushRef="#br0" timeOffset="17608.8867">975 1607 825 0,'0'0'93'0,"0"0"66"15,0 0-27-15,0 0-26 16,0 0 106-16,-15 65 24 16,-11 15-77-16,1 15-29 0,0 12-61 15,-1 4-3-15,-4-5-40 16,4 1-9-16,-4-8-15 0,5-7-7 15,4-4 5-15,-4-12-208 16,4-15-212-16,11-8-100 0</inkml:trace>
      </inkml:traceGroup>
      <inkml:traceGroup>
        <inkml:annotationXML>
          <emma:emma xmlns:emma="http://www.w3.org/2003/04/emma" version="1.0">
            <emma:interpretation id="{D5FE3C20-E581-4240-A69B-C4834B85932C}" emma:medium="tactile" emma:mode="ink">
              <msink:context xmlns:msink="http://schemas.microsoft.com/ink/2010/main" type="line" rotatedBoundingBox="4109,7330 5946,6960 6187,8159 4350,8529"/>
            </emma:interpretation>
          </emma:emma>
        </inkml:annotationXML>
        <inkml:traceGroup>
          <inkml:annotationXML>
            <emma:emma xmlns:emma="http://www.w3.org/2003/04/emma" version="1.0">
              <emma:interpretation id="{3A13EF28-5656-4962-89C6-7AF5B0A1BD66}" emma:medium="tactile" emma:mode="ink">
                <msink:context xmlns:msink="http://schemas.microsoft.com/ink/2010/main" type="inkWord" rotatedBoundingBox="4199,7779 4756,7667 4906,8417 4350,85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249.433">1514 1969 479 0,'0'0'59'16,"0"0"34"-16,0 0-32 0,0 0 1 15,0 0-15-15,0 0-13 16,0 0 0-16,0 0 49 15,0 0-51-15,0 0 26 16,0 0 14-16,0 0 15 0,10 46-25 16,-10-46 3-16,-5 53-8 15,-5-15-43-15,10-38-14 0,-31 50 12 16,31-50 30-16,-25 46 13 16,25-46-36-16,-31 30-7 0,31-30 33 15,-25 15 43-15,25-15 42 16,-21 0-90-16,21 0 39 0,0 0-38 15,0 0-10-15,-30-15-13 16,30 15-14-16,0 0-8 0,0 0 11 16,0 0-7-1,0 0-11-15,0 0-4 0,0 0 11 16,0 0 9-16,0 0-19 16,0 0 8-16,0 0-11 0,0 0 26 15,0 0-9-15,0 0-24 16,0 0 47-16,0 0-32 0,0 0 41 15,10 38-32-15,10 0 24 16,-9 0-3-16,4 1-13 0,0 2-18 16,0 1 33-16,-5 0-11 15,6 0-20-15,-1 0 24 0,-5 0-24 16,5-4 22-16,-15-3-14 16,0-35 7-16,0 0-18 15,11 41 11-15,-11-41-9 16,0 0 19-16,0 0 3 0,0 0-10 15,0 0-3-15,0 0-10 16,0 0-82-16,0 0-194 0,0 0-206 16,0 0-67-16</inkml:trace>
          <inkml:trace contextRef="#ctx0" brushRef="#br0" timeOffset="21577.5489">1636 2285 541 0,'0'0'40'15,"0"0"76"-15,0 0 52 16,35-30-19-16,-4 3-2 0,-1 12 25 15,-30 15-42-15,36-23 9 16,-6 12-39-16,-30 11-47 0,36-16-30 16,-36 16-4-16,0 0-9 15,0 0 7-15,25-11-1 16,-25 11-10-16,0 0-2 0,0 0 11 16,0 0-3-16,0 0-33 15,0 0-94-15,0 0-224 0,0 0-31 16,0 0-29-16</inkml:trace>
          <inkml:trace contextRef="#ctx0" brushRef="#br0" timeOffset="21827.5167">1752 2482 733 0,'0'0'55'0,"0"0"-1"16,0 0 81-16,0 0 47 16,0 0 34-16,26 4-44 15,4-8-37-15,-4-4-56 0,4 1-38 16,-30 7-1-16,41-12-30 16,-11 5 1-16,-30 7-14 0,31-12 15 15,-31 12-47-15,0 0-208 16,0 0-192-16,0 0-74 15</inkml:trace>
        </inkml:traceGroup>
        <inkml:traceGroup>
          <inkml:annotationXML>
            <emma:emma xmlns:emma="http://www.w3.org/2003/04/emma" version="1.0">
              <emma:interpretation id="{E5699B79-41C1-4AD6-8BC9-A5A8334AACB4}" emma:medium="tactile" emma:mode="ink">
                <msink:context xmlns:msink="http://schemas.microsoft.com/ink/2010/main" type="inkWord" rotatedBoundingBox="5394,7071 5946,6960 6161,8026 5608,81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061.8618">2535 1495 514 0,'0'0'119'0,"0"0"-25"0,0 0-65 15,0 0-15-15,0 0 4 16,0 0-18-16,-5-38 33 0,5 38 19 16,0 0-35-1,25-53 23-15,-25 53-9 0,41-50 28 16,-1 12 3-16,-4 11-9 15,4 4 32-15,-9 12-72 0,5 3 29 16,-36 8 12-16,40 4-17 16,-40-4-42-16,41 19 46 0,-41-19 1 15,0 0-22-15,30 57 71 16,-20-3-25-16,-10-1-16 0,-15 0-26 16,-5 1 9-16,0-1-5 15,-16-7-16-15,36-46-31 0,-25 42 33 16,25-42-18-16,0 0 14 15,0 0-1-15,0 0-4 16,0 0-50-16,0 0 25 16,0 0-1-16,0 0 13 0,40-42 3 15,-4 19 5-15,4 8 9 16,-4 7-37-16,-6 8 56 0,6 8-20 16,-5 3 4-16,-1 4 6 15,-30-15-5-15,36 46 46 0,-6-8 20 16,-5 0 31-16,-9 8 25 15,-11 4-3-15,-5 3-36 0,-15 4-31 16,-16 4-18-16,-10-4-38 16,-4 0 2-16,-6-3-7 15,0-9-4-15,10-7-6 0,-4-7-40 16,9-8-23-16,6-4-34 16,30-19-45-16,-31 19-58 0,31-19-102 15,0 0-109-15,-25 4-87 16</inkml:trace>
        </inkml:traceGroup>
      </inkml:traceGroup>
    </inkml:traceGroup>
    <inkml:traceGroup>
      <inkml:annotationXML>
        <emma:emma xmlns:emma="http://www.w3.org/2003/04/emma" version="1.0">
          <emma:interpretation id="{7F5B7E0A-7C7F-45C9-9709-54FE2BFD061A}" emma:medium="tactile" emma:mode="ink">
            <msink:context xmlns:msink="http://schemas.microsoft.com/ink/2010/main" type="paragraph" rotatedBoundingBox="3754,9434 6243,8768 6617,10167 4128,10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85035D-6956-49A0-8437-44765CD13371}" emma:medium="tactile" emma:mode="ink">
              <msink:context xmlns:msink="http://schemas.microsoft.com/ink/2010/main" type="line" rotatedBoundingBox="3754,9434 6243,8768 6617,10167 4128,10832"/>
            </emma:interpretation>
          </emma:emma>
        </inkml:annotationXML>
        <inkml:traceGroup>
          <inkml:annotationXML>
            <emma:emma xmlns:emma="http://www.w3.org/2003/04/emma" version="1.0">
              <emma:interpretation id="{5D3AFC9A-F1B7-4175-8261-294A1EBD4A0D}" emma:medium="tactile" emma:mode="ink">
                <msink:context xmlns:msink="http://schemas.microsoft.com/ink/2010/main" type="inkWord" rotatedBoundingBox="3754,9434 6243,8768 6617,10167 4128,10832"/>
              </emma:interpretation>
            </emma:emma>
          </inkml:annotationXML>
          <inkml:trace contextRef="#ctx0" brushRef="#br0" timeOffset="35764.6332">1158 4307 592 0,'0'0'66'16,"0"0"-1"-16,0 0-4 0,0 0 26 15,0 0 11-15,0 0 8 16,0 0-4-16,0 0 28 15,0 0-6-15,0 0 34 0,0 0 9 16,0 0 8-16,0 0 16 16,0 0-59-16,0 0-45 0,0 0-32 15,0 0-44-15,-25 4 27 16,14-1-33-16,11-3 26 0,-30 4 43 16,30-4-14-16,-20-7-6 15,20 7-42-15,-16-23-8 16,-9-4-16-16,10 0-20 0,15 27 17 15,-15-38-27-15,15 38-2 16,-11-38 34-16,11 38-27 16,-10-30 16-16,10 30-21 0,0-42 24 15,10 4 8-15,1 7-15 16,-11 31 8-16,5-38-2 0,-5 38 14 16,15-30-18-16,-15 30 7 15,0 0 16-15,0 0-36 0,0 0 29 16,0 0-9-16,25 0 16 15,-4 11 0-15,4 12-14 0,5 11 20 16,6 8-6-16,10 8 0 16,-6 3 19-16,6 4-36 0,0 4 32 15,0-8-27-15,4 1 6 16,-9-8 14-16,0-5-4 16,9-2-4-16,-19-9 0 0,10-3 0 15,-6-4 9-15,1-4-1 16,-11-8-8-16,6 0 11 0,-31-11-6 15,0 0 3-15,15 8-3 16,-15-8-8-16,0 0-59 0,0 0-135 16,0 0-223-16,0 0-20 15,0 0 56-15,-15-30 18 0</inkml:trace>
          <inkml:trace contextRef="#ctx0" brushRef="#br0" timeOffset="36045.8751">1488 3827 594 0,'0'0'92'0,"0"0"39"16,0 0-28-16,0 0 30 0,0 0-21 15,-10 42 91-15,-5 15-2 16,-6 15 8-16,1 8-78 0,-5 4-1 15,4 4-79-15,-9-5-19 16,5-6 4-16,-1-5-42 16,6-11 20-16,5-8-23 0,10-7 9 15,-16-12 5-15,11-3-13 16,10-31-2-16,-5 34-334 0,5-34-141 16,-5 27 12-16</inkml:trace>
          <inkml:trace contextRef="#ctx0" brushRef="#br0" timeOffset="29467.9284">1234 3705 985 0,'0'0'69'16,"0"0"33"-16,0 0-58 16,0 0-10-16,0 0-16 15,0 0-11-15,0 0 31 0,0 0 43 16,0 0 2-16,0 0-24 16,0 0 42-16,0 0-29 0,0 0-32 15,0 0 4-15,0 0-3 16,0 0-34-16,0 0 7 15,0 0-20-15,0 0 26 16,0 0-20-16,0 0 13 0,0 0-7 16,0 0-22-16,0 0 31 15,0 0-18-15,0 0-14 0,0 0 20 16,0 0-3-16,0 0-10 16,0 0 10-16,0 0-5 0,0 0 15 15,0 0-18-15,0 0 5 16,0 0-7-16,0 0-157 15,0 0-123-15,0 0-125 0</inkml:trace>
          <inkml:trace contextRef="#ctx0" brushRef="#br0" timeOffset="36405.2371">1935 4177 1111 0,'0'0'97'16,"0"0"56"-16,0 0-69 16,0 0-31-16,0 0-50 0,0 0-3 15,26 54 96-15,-6 3-9 16,-5 4 27-16,6 3-31 0,-16-3 16 16,5 0-17-16,0 0-39 15,5-3-14-15,0-9-5 0,-4-3 0 16,-6-8 14-16,-5-38-28 15,10 46-17-15,-10-46 15 16,0 0-6-16,0 0 6 0,0 0 10 16,0 0-2-16,0 0-11 15,0 0-19-15,0 0 20 0,0 0-147 16,0 0-157-16,0 0-223 16,0 0-96-16</inkml:trace>
          <inkml:trace contextRef="#ctx0" brushRef="#br0" timeOffset="36764.603">2408 4124 1179 0,'0'0'71'0,"0"0"101"16,0 0-61-16,0 0-27 16,30-38-28-16,-30 38 26 0,41-42-26 15,-6 11 46-15,-4 5-17 16,4 3-17-16,-9 4-26 16,-26 19-25-16,30-23-11 0,-30 23 33 15,21-11-37-15,-21 11-2 16,0 0 0-16,0 0 0 0,0 0-3 15,0 0 3-15,0 0 3 16,0 0 8-16,0 0-31 0,0 0-90 16,0 0-129-16,0 0-137 15,25-12-5-15,-25 12 90 0,0 0 37 16</inkml:trace>
          <inkml:trace contextRef="#ctx0" brushRef="#br0" timeOffset="37108.3673">2550 4181 792 0,'0'0'136'16,"0"0"-22"-16,0 0-11 15,0 0-17-15,0 0 89 0,0 0 11 16,0 0-26-16,0 0 3 15,0 0-36-15,0 0-35 0,30 11-13 16,-4-11 27 0,-1 0-29-16,-25 0 2 0,31-11-40 15,-1-4-7-15,1 0-7 16,4-8-5-16,1 0 0 0,-1-4-7 16,1 4 1-16,-1 4-14 15,-9 4 18-15,-26 15-11 0,25-19-12 16,-25 19 1-16,0 0-106 15,0 0-123-15,0 0-113 0,0 0-184 16,0 0-81-16</inkml:trace>
          <inkml:trace contextRef="#ctx0" brushRef="#br0" timeOffset="38186.4391">3307 3011 740 0,'0'0'38'0,"0"0"29"16,0 0 23-16,0 0-49 0,25 8 139 15,-25-8 133-15,31 69-93 16,-6 11-41-16,1 7-44 16,-6 5-8-16,0 3 58 0,6-4-77 15,-6-3-38-15,0-4-22 16,1-8 16-16,-11-4 1 15,5-11-6-15,0-11-23 0,-5-12-11 16,6-4-17-16,-16-34-2 16,0 27 7-16,0-27-8 0,0 0-5 15,0 0 6-15,0 0-4 16,0 0 7-16,0 0-23 16,0 0-174-16,0 0-178 0,0 0-277 15,0 0-128-15</inkml:trace>
        </inkml:traceGroup>
      </inkml:traceGroup>
    </inkml:traceGroup>
    <inkml:traceGroup>
      <inkml:annotationXML>
        <emma:emma xmlns:emma="http://www.w3.org/2003/04/emma" version="1.0">
          <emma:interpretation id="{163AE9EF-260F-4F68-8AAB-4CCAFD616BA0}" emma:medium="tactile" emma:mode="ink">
            <msink:context xmlns:msink="http://schemas.microsoft.com/ink/2010/main" type="paragraph" rotatedBoundingBox="4274,11328 8074,9470 8865,11087 5065,12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0E7B00-26CA-4AEE-B7A8-F747E57CD834}" emma:medium="tactile" emma:mode="ink">
              <msink:context xmlns:msink="http://schemas.microsoft.com/ink/2010/main" type="line" rotatedBoundingBox="4274,11328 8074,9470 8865,11087 5065,12945"/>
            </emma:interpretation>
          </emma:emma>
        </inkml:annotationXML>
        <inkml:traceGroup>
          <inkml:annotationXML>
            <emma:emma xmlns:emma="http://www.w3.org/2003/04/emma" version="1.0">
              <emma:interpretation id="{44C99245-6EAB-4384-83D6-C9F2FAF736F9}" emma:medium="tactile" emma:mode="ink">
                <msink:context xmlns:msink="http://schemas.microsoft.com/ink/2010/main" type="inkWord" rotatedBoundingBox="4422,11630 6599,10565 7110,11610 4933,1267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9170.509">3652 5675 1517 0,'31'-12'46'0,"-31"12"-28"15,45-30 10-15,-45 30 53 0,36-46-58 16,10 8-3-16,-11 4-15 16,6 3 37-16,-41 31-31 0,46-34-24 15,-16 7 0-15,-30 27 28 16,0 0-27-16,0 0-104 0,36-19-189 16,-36 19-39-16,0 0-33 15</inkml:trace>
          <inkml:trace contextRef="#ctx0" brushRef="#br0" timeOffset="49358.0035">3850 5877 662 0,'0'0'81'16,"0"0"37"-16,0 0 25 0,0 0 13 15,36 19 32-15,-36-19-97 16,41 0-37-16,-6-8-1 15,-35 8-57-15,41-15 11 0,-41 15 12 16,30-19-37-16,-30 19-171 0,31-19-196 16</inkml:trace>
          <inkml:trace contextRef="#ctx0" brushRef="#br0" timeOffset="48092.4123">1971 6109 886 0,'0'0'112'0,"0"0"96"16,0 0 44-16,0 0-73 0,0 0-33 16,0 0-19-16,0 0 14 15,0 0 5-15,0 0-59 0,0 0-49 16,-21 0 11-16,-9 8-26 16,10 3-15-16,-6-3 23 0,6-5 9 15,0 1 0-15,4-4 14 16,-4-7-32-16,20 7 5 15,-25-23-20-15,4-4-32 0,6 0 18 16,15 27-32-16,-10-34 22 16,0 4-7-16,10-5 14 0,5 1-23 15,5 0 33-15,10-4-6 0,-9 3 11 16,4 5-28-16,-15 30 18 16,25-31-8-16,-25 31-4 0,26-19 4 15,-1 19-19-15,-5 16 14 16,-20-16 9-16,36 49 15 15,-11-3 6-15,1 3 1 0,4 1-18 16,-4-1-6-16,-6 1 4 0,5-4 18 16,11-4-7-16,4-4-18 15,-4-4 11-15,5-7 14 0,-6-8-4 16,1-4-11-16,-6-7 4 16,-4-8 3-16,-26 0-3 0,25 0 0 15,-25 0-3-15,0 0-45 0,0 0-83 16,0 0-104-16,0 0-161 15,0 0-41-15,10-31-35 0</inkml:trace>
          <inkml:trace contextRef="#ctx0" brushRef="#br0" timeOffset="48358.0312">2204 5530 846 0,'0'0'21'16,"0"0"67"-16,0 0 60 16,0 0-25-16,0 0-35 0,0 0 55 15,0 49-16-15,-10 12 10 0,-5 15-31 16,-5 16-20-16,-1 3-9 16,-14 8-30-16,15 4-27 15,-11-4 5-15,6-8-21 0,-6-4-12 16,6-15 2-16,4-11 29 15,11-15-45-15,-5-16 0 0,15-34-174 16,-10 34-148-16,10-34-110 16,0 0 6-16</inkml:trace>
          <inkml:trace contextRef="#ctx0" brushRef="#br0" timeOffset="48873.6397">3088 5598 838 0,'0'0'0'0,"0"0"16"0,31 35-25 15,-6-5 48-15,-9 12-16 0,-6 4-26 16,5-1 38-16,-10 9-35 16,0-5 14-16,0 1-8 0,-5-8-16 15,-5-4 38-15,0-8-36 16,5-30 15-16,0 0 27 16,0 0 29-16,0 0-20 0,-30 19-13 15,4-22 23-15,1-13-24 16,-1-14-15-16,-4-4 13 0,30 34 45 15,-36-46 0-15,36 46 16 0,-30-31-6 16,30 31-17-16,-21-15-28 16,21 15-7-16,-30 31-41 0,10 11 8 15,4 11-3-15,6 4 6 16,-5 0-6-16,10 0-13 0,0-11 23 16,5-4-8-16,0-12 11 15,0-30-7-15,5 42 22 16,-5-42-8-16,0 0-11 0,36 19-13 15,4-11 12-15,6-16-2 0,0-3-4 16,-1-8 23-16,1 8-33 16,0-1-51-16,-11 4-224 0,1 5-187 15</inkml:trace>
        </inkml:traceGroup>
        <inkml:traceGroup>
          <inkml:annotationXML>
            <emma:emma xmlns:emma="http://www.w3.org/2003/04/emma" version="1.0">
              <emma:interpretation id="{5EF7E61B-D78E-4CC2-8A93-BB37B3C76C98}" emma:medium="tactile" emma:mode="ink">
                <msink:context xmlns:msink="http://schemas.microsoft.com/ink/2010/main" type="inkWord" rotatedBoundingBox="7385,9807 8074,9470 8865,11087 8176,11424"/>
              </emma:interpretation>
              <emma:one-of disjunction-type="recognition" id="oneOf4">
                <emma:interpretation id="interp4" emma:lang="" emma:confidence="0.5">
                  <emma:literal>.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°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50670.4646">5278 5656 931 0,'0'0'124'0,"0"0"5"16,35-23-52-16,-35 23-25 0,36-31-11 15,-36 31-19-15,36-34-29 0,-36 34 36 16,0 0 121-16,0 0 26 16,0 0-38-16,30-53-68 0,-30 53 1 15,0 0 81-15,0 0-58 16,0 0-15-16,-10-35-40 0,10 35-8 15,0 0-31-15,-41 16 11 16,6 10-18-16,4 5-6 0,31-31 8 16,0 0-5-16,-30 38-1 15,30-38 18-15,0 0 0 0,0 0-7 16,0 0-5-16,0 0-3 16,0 0 16-16,0 0-8 0,0 0 19 15,0 0-7-15,35-4-2 0,-4-15-5 16,-31 19-5-16,0 0 13 15,30-46 14-15,-15 8-9 0,-15 38 35 16,6-34 18-16,-6 34-34 16,0 0-7-16,0 0-13 15,0 0-21-15,-31-15-42 0,31 15-70 16,-41 19-84-16,41-19-95 0,-45 34-189 16,9 0-69-16</inkml:trace>
          <inkml:trace contextRef="#ctx0" brushRef="#br0" timeOffset="50201.7314">5059 4596 621 0,'0'0'173'0,"0"0"11"0,-30 16-31 16,30-16 69-16,0 0-38 15,0 0 30-15,-36-16-62 0,36 16-67 16,-35-38-45-16,15-7-12 0,-1-16-17 15,11-8-18-15,5-11 30 16,5-8-26-16,10 5-11 16,10 3-6-16,1 0 2 0,4 15 13 15,6 11 28-15,-1 9-38 16,-4 7 11-16,4 11-8 0,0 12-4 16,1 7 32-16,-31 8-21 0,30 19 9 15,-30-19 7-15,31 46-11 16,-11 0-6-16,-5 7 52 0,-9 8 4 15,-12 11 42-15,-9 16-11 16,-5 7-12-16,-5 4-6 0,-1 0-21 16,-4-4-26-16,-1-7 0 0,1-8 11 15,9-11-24-15,-4-8-7 16,10-8-1-16,-1-11 1 16,11-4-6-16,0-4 10 0,5-34 5 15,0 38-34-15,0-38-149 16,5 50-108-16,-5-50-242 0,21 53-62 15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0:47.16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CC0540-238D-4D6F-8F85-ECBD1D2C82D5}" emma:medium="tactile" emma:mode="ink">
          <msink:context xmlns:msink="http://schemas.microsoft.com/ink/2010/main" type="writingRegion" rotatedBoundingBox="3477,11216 3492,11216 3492,11231 3477,11231"/>
        </emma:interpretation>
      </emma:emma>
    </inkml:annotationXML>
    <inkml:traceGroup>
      <inkml:annotationXML>
        <emma:emma xmlns:emma="http://www.w3.org/2003/04/emma" version="1.0">
          <emma:interpretation id="{3795E946-78CA-4240-B747-DDB3D6AD0C80}" emma:medium="tactile" emma:mode="ink">
            <msink:context xmlns:msink="http://schemas.microsoft.com/ink/2010/main" type="paragraph" rotatedBoundingBox="3477,11216 3492,11216 3492,11231 3477,11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37D944-C77F-45EB-B611-B2D1918A015C}" emma:medium="tactile" emma:mode="ink">
              <msink:context xmlns:msink="http://schemas.microsoft.com/ink/2010/main" type="line" rotatedBoundingBox="3477,11216 3492,11216 3492,11231 3477,11231"/>
            </emma:interpretation>
          </emma:emma>
        </inkml:annotationXML>
        <inkml:traceGroup>
          <inkml:annotationXML>
            <emma:emma xmlns:emma="http://www.w3.org/2003/04/emma" version="1.0">
              <emma:interpretation id="{9937E18E-3130-4BFA-A9C9-307410B1E9A9}" emma:medium="tactile" emma:mode="ink">
                <msink:context xmlns:msink="http://schemas.microsoft.com/ink/2010/main" type="inkWord" rotatedBoundingBox="3477,11216 3492,11216 3492,11231 3477,112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 1015 0,'0'0'242'16,"0"0"-62"-16,0 0-101 16,0 0-36-16,0 0-4 0,0 0-47 15,0 0 0-15,0 0-4 16,0 0 12-16,0 0 0 15,0 0 2-15,0 0-15 16,0 0 8-16,0 0-48 0,0 0-17 16,0 0-56-16,0 0-28 15,0 0-37-15,0 0-10 16,0 0-58-16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2:11.30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B39AB4-45E0-4EE8-BC6F-37AD33B6956D}" emma:medium="tactile" emma:mode="ink">
          <msink:context xmlns:msink="http://schemas.microsoft.com/ink/2010/main" type="inkDrawing" rotatedBoundingBox="29862,11281 30666,5975 32164,6202 31361,11508" semanticType="callout" shapeName="Other">
            <msink:sourceLink direction="to" ref="{D3F0A952-1640-45B1-87F3-5382965E4680}"/>
            <msink:sourceLink direction="from" ref="{6A19386E-B33D-4505-87AD-06B49D93438E}"/>
          </msink:context>
        </emma:interpretation>
      </emma:emma>
    </inkml:annotationXML>
    <inkml:trace contextRef="#ctx0" brushRef="#br0">2509 2236 335 0,'0'0'116'0,"0"0"33"0,0 0-27 15,0 0 2-15,0 0 7 16,0 0 20-16,0 0 14 0,0 0-35 16,0 0-36-16,0 0-6 15,0 0-78-15,0 0 59 0,0 0-47 16,0 0 13-16,0 0 14 15,0 0-59-15,31-27 33 0,-1 8-14 16,11 0-13-16,10 4 18 0,10-4-32 16,10 0 18-16,0 7-22 15,0 1 22-15,-5 3 8 0,-10 5-13 16,-5-1 5-16,-6 4 2 0,-4 0-17 16,-10 4 28-16,-6-1-40 0,-5-3 29 15,-20 0 28-15,0 0-44 16,0 0 18-16,0 0 2 15,0 0 19-15,16 12-37 0,-16-12-2 16,0 0 21-16,0 0 3 0,0 38-1 16,0 0-5-16,-6 4 9 0,-4 11-13 15,5 8 3-15,-5 19-3 16,0 15 63-16,0 24-44 0,0 14-11 16,-1 19-8-16,1 8 19 0,0 19 7 15,0 8 16-15,5 4-20 0,-5-1-6 16,5 1-6-16,0-9 25 15,-1-6-30-15,6-1 22 0,-5-4-19 16,5-3 6-16,0 0-30 16,0-8 34-16,0-8-26 0,0-3 8 15,0-8 7-15,5-8 6 0,-5-15-25 16,6-4 1-16,-1-11 42 0,0-7 5 16,5-13-43-16,0-3 7 15,0-7-21-15,-5-8 38 0,5-8-22 16,1-4-15-16,-1-7 13 0,-5-4 27 15,-5-42-35-15,15 49 24 0,-10-11-21 16,-5-38 6-16,10 50 10 16,-10-50 3-16,5 46-1 0,-5-46-14 15,0 41 37-15,0-41-10 0,0 0-26 16,-15 58 23-16,15-58-16 0,-25 49-10 16,25-49 30-16,-41 46-13 15,0-19-15-15,-4-5 12 16,4-3 13-16,-5-3-26 0,1-1 18 15,-1-4-16-15,-10-3 7 0,0-8 0 16,-5-8 26-16,-10 1 62 16,0-5-15-16,-5 5 9 0,-11-5-34 15,1-3-26-15,-5 0-11 0,-1 3-7 16,11 5 7-16,5-1-9 16,5 0 6-16,5 8-1 0,10 4 8 15,10-4-28-15,10 4 16 0,36-4 2 16,-35 4-12-16,35-4-5 15,0 0 25-15,0 0-17 16,0 0 4-16,0 0 0 0,0 0-6 16,0 0 13-16,0 0-32 0,0 0 11 15,0 0-3-15,0 0 1 16,0 0-17-16,0 0-1 0,0 0 18 16,0 0-24-16,0 0-46 0,0 0-45 15,0 0 18-15,40-23 48 16,-4 8-57-16,-36 15 21 0,46-38-24 15,-11-4-8-15,1 4 0 0,4-4 28 16,-4 0 43-16,5 0 16 16,-11 4 24-16,1 4 27 15,-31 34-32-15,25-31 35 0,-25 31-8 16,0 0 73-16,0 0-34 0,0 0 20 16,0 0-2-16,0 0 3 15,0 0-41-15,0 0-1 0,0 0 88 16,0 0 63-16,0 0-21 0,0 0-18 15,0 0-6-15,-30 61-23 16,-6-8-15-16,0-11-14 0,-4 4-50 16,-6-8 12-16,0 4-27 0,6-11-7 15,4-5 20-15,36-26-16 16,-40 31 12-16,40-31-13 16,0 0 4-16,0 0 4 0,0 0 9 15,0 0-13-15,0 0 7 16,0 0-11-16,0 0 33 0,-21 45-5 15,21-45-31-15,21 46 18 0,-21-46-18 16,35 42 10-16,-35-42-10 16,51 34 0-16,-10-11 0 0,-41-23-9 15,35 27 19-15,-35-27-198 0,0 0-179 16,0 0-178-16,0 0-197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44.186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135A3F-235D-4F7B-BB32-D0A7BF78F04D}" emma:medium="tactile" emma:mode="ink">
          <msink:context xmlns:msink="http://schemas.microsoft.com/ink/2010/main" type="writingRegion" rotatedBoundingBox="7998,4872 10726,3280 11296,4256 8567,5848">
            <msink:destinationLink direction="with" ref="{F060AD3E-D30F-4191-A9C4-3122A10231AC}"/>
          </msink:context>
        </emma:interpretation>
      </emma:emma>
    </inkml:annotationXML>
    <inkml:traceGroup>
      <inkml:annotationXML>
        <emma:emma xmlns:emma="http://www.w3.org/2003/04/emma" version="1.0">
          <emma:interpretation id="{FDEBC165-E0D4-4915-BD4E-D0227495DFDE}" emma:medium="tactile" emma:mode="ink">
            <msink:context xmlns:msink="http://schemas.microsoft.com/ink/2010/main" type="paragraph" rotatedBoundingBox="7998,4872 10726,3280 11296,4256 8567,5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964518-7270-4117-8150-54E223B46E08}" emma:medium="tactile" emma:mode="ink">
              <msink:context xmlns:msink="http://schemas.microsoft.com/ink/2010/main" type="line" rotatedBoundingBox="7998,4872 10726,3280 11296,4256 8567,5848"/>
            </emma:interpretation>
          </emma:emma>
        </inkml:annotationXML>
        <inkml:traceGroup>
          <inkml:annotationXML>
            <emma:emma xmlns:emma="http://www.w3.org/2003/04/emma" version="1.0">
              <emma:interpretation id="{CECE02E2-C53A-4C00-86EE-B0D2AE6D5255}" emma:medium="tactile" emma:mode="ink">
                <msink:context xmlns:msink="http://schemas.microsoft.com/ink/2010/main" type="inkWord" rotatedBoundingBox="7998,4872 9333,4093 9903,5069 8567,58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1717-3247 639 0,'0'0'152'0,"0"0"-50"0,0 0-90 15,0 0 8-15,0 0-3 16,0 0-21-16,0 0 19 0,0 0 26 16,0 0-37-16,0 0 17 15,31 39-30-15,-31-39 19 0,35 19 21 16,-35-19 60-16,0 0 33 16,0 0 94-16,0 0-105 15,0 0-60-15,21-35-28 16,-11-3 8-16,0-4-46 0,-10 0 54 15,0 8-36-15,0 4 4 16,0 30 25-16,0 0 2 0,0-31-40 16,0 31 18-16,0 0-14 15,0 0-9-15,-25 42 22 0,4 0-24 16,6 0 16-16,10 0 5 16,5-42-95-16,20 49-263 0,11-18-108 15</inkml:trace>
          <inkml:trace contextRef="#ctx0" brushRef="#br0" timeOffset="-5452.9723">1474-2580 256 0,'0'46'88'15,"0"-12"26"-15,0-3 26 0,5-5-34 16,-5-26 4-16,0 0-18 16,0 0 69-16,0 0 22 0,0 0 33 15,0 0 15-15,0 0 11 16,0 0-25-16,0 0 31 15,0 0-45-15,0 0-42 0,25-45-70 16,0-32-52-16,6-22-24 16,5-23-3-16,4-7-1 0,-4 3-16 15,-1 19-1-15,-4 27 8 16,-11 19-5-16,0 16-40 0,1 22 43 16,9 19-3-16,11 27 10 15,-1 26-2-15,1 28-2 0,5 3-3 16,-6 11 0-16,6 1 3 15,-5-1-179-15,5 0-354 16,4-11-472-16</inkml:trace>
          <inkml:trace contextRef="#ctx0" brushRef="#br0" timeOffset="-609.3504">1260-1803 871 0,'0'0'-12'15,"0"0"51"-15,0 0-33 0,0 0-19 16,0 0 37-16,0 0-27 16,0 0-13-16,0 0 16 0,0 0-9 15,0 0 38-15,0 0-7 16,0 0 38-16,0 0 37 0,0 0 7 15,0 0 41-15,-10-45 6 16,10 45-12-16,-10-38 0 0,10 38 31 16,0 0-77-1,-25-27-26-15,25 27-43 0,-46 11-7 16,0 12 7-16,11 0-14 16,4 4-24-16,31-27 17 0,-30 30 0 15,30-30-34-15,0 0 43 16,0 0-32-16,-11 42 25 0,11-42 18 15,0 0-33-15,36 8 31 16,5-20-27-16,4-11 16 0,-4-11-25 16,0-4 15-16,-6-11 13 15,-4-5 1-15,-1 1-20 0,-15 3-7 16,1 20 28-16,-16 30-2 16,10-31-34-16,-10 31-145 15,0 0-157-15,0 0-202 0,0 0-38 16</inkml:trace>
        </inkml:traceGroup>
        <inkml:traceGroup>
          <inkml:annotationXML>
            <emma:emma xmlns:emma="http://www.w3.org/2003/04/emma" version="1.0">
              <emma:interpretation id="{B8672476-ADFF-4A76-A31D-0AD74C23CCB1}" emma:medium="tactile" emma:mode="ink">
                <msink:context xmlns:msink="http://schemas.microsoft.com/ink/2010/main" type="inkWord" rotatedBoundingBox="10622,4130 10941,3944 11062,4150 10742,43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1.8562">3384-3285 446 0,'-26'-30'60'0,"1"11"20"0,25 19 58 16,-31-4-4-16,31 4-14 15,-35 8 19-15,35-8-40 16,-31 7-42-16,31-7 17 0,0 0-64 15,0 0 62-15,0 0 27 16,0 0-62-16,0 0 4 0,0 0-30 16,26 8 14-16,-6-12-6 15,5-15-19-15,-25 19-5 0,31-34 9 16,-11-4-13-16,-10 7 31 16,1 1 48-16,-11 30-18 0,0-35-11 15,0 35 67-15,0 0 1 16,-11-30-12-16,11 30-66 15,0 0-26-15,-40 7-3 0,4 20 11 16,1 7 4-16,-1 5-20 16,36-39-6-16,-30 45 16 0,14-7-11 15,16-38 26-15,-5 42-14 16,5-42 0-16,36 23-24 0,5-19 22 16,4-12 8-16,6-11-14 15,-10-7-11-15,4-5-6 0,-14 1 30 16,-1 3-10-16,-30 27-91 15,0 0-215-15,26-27-319 0</inkml:trace>
        </inkml:traceGroup>
        <inkml:traceGroup>
          <inkml:annotationXML>
            <emma:emma xmlns:emma="http://www.w3.org/2003/04/emma" version="1.0">
              <emma:interpretation id="{042B9AA4-2DA7-452D-B2D9-83B467974EFA}" emma:medium="tactile" emma:mode="ink">
                <msink:context xmlns:msink="http://schemas.microsoft.com/ink/2010/main" type="inkWord" rotatedBoundingBox="10649,4005 11022,3787 11152,4009 10779,4227"/>
              </emma:interpretation>
              <emma:one-of disjunction-type="recognition" id="oneOf2">
                <emma:interpretation id="interp2" emma:lang="" emma:confidence="0.5">
                  <emma:literal>.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°</emma:literal>
                </emma:interpretation>
                <emma:interpretation id="interp6" emma:lang="" emma:confidence="0">
                  <emma:literal>c</emma:literal>
                </emma:interpretation>
              </emma:one-of>
            </emma:emma>
          </inkml:annotationXML>
          <inkml:trace contextRef="#ctx0" brushRef="#br1" timeOffset="16530.7948">3348-3353 1099 0,'0'0'224'0,"0"0"-97"0,0 0-66 0,0 0-41 0,-25 4-26 31,25-4 6-31,-31 15 13 16,31-15-22-16,-25 15-4 16,25-15 10-16,0 0 3 0,0 0 0 15,0 0 22-15,0 0 21 16,0 0-3-16,0 0 13 0,0 0-33 15,46-23-28-15,-11-11 4 16,6 0 13-16,-11-1-6 0,-4 1 69 0,-6-4-10 0,-15 4 9 16,-5-1 73-16,-10 9 66 15,-10 7-94-15,-6 3-59 0,-9 16-24 16,-6 12-17-16,0 3-7 16,1 8-2-16,4 7-7 0,11-3 5 15,25-27-5-15,-21 38 8 31,21-38 9-31,0 34-1 0,0-34 6 0,36 16-12 0,5-13-4 16,4-18 2-16,1-4-2 0,0-4 10 16,-11-3-19-16,-4-5 15 15,-1-3-12-15,-9-4 0 0,-6 7 42 16,-10 5 96-16,-5 26-62 16,5-23-44-16,-5 23-40 15,0 0-131-15,0 0-266 0,0 0-487 16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2:26.28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5D87CF-0DDD-4B86-B3B2-16CA81B350CE}" emma:medium="tactile" emma:mode="ink">
          <msink:context xmlns:msink="http://schemas.microsoft.com/ink/2010/main" type="writingRegion" rotatedBoundingBox="24975,14990 25549,14990 25549,16651 24975,16651"/>
        </emma:interpretation>
      </emma:emma>
    </inkml:annotationXML>
    <inkml:traceGroup>
      <inkml:annotationXML>
        <emma:emma xmlns:emma="http://www.w3.org/2003/04/emma" version="1.0">
          <emma:interpretation id="{33AA6AC0-61C8-4F62-A39A-5856829D1AF7}" emma:medium="tactile" emma:mode="ink">
            <msink:context xmlns:msink="http://schemas.microsoft.com/ink/2010/main" type="paragraph" rotatedBoundingBox="24975,14990 25549,14990 25549,16651 24975,16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533403-944A-49BD-A8C3-2E7E1C8A373F}" emma:medium="tactile" emma:mode="ink">
              <msink:context xmlns:msink="http://schemas.microsoft.com/ink/2010/main" type="line" rotatedBoundingBox="24975,14990 25549,14990 25549,16651 24975,16651"/>
            </emma:interpretation>
          </emma:emma>
        </inkml:annotationXML>
        <inkml:traceGroup>
          <inkml:annotationXML>
            <emma:emma xmlns:emma="http://www.w3.org/2003/04/emma" version="1.0">
              <emma:interpretation id="{8A361656-E360-4044-A51F-0CEB38649FC6}" emma:medium="tactile" emma:mode="ink">
                <msink:context xmlns:msink="http://schemas.microsoft.com/ink/2010/main" type="inkWord" rotatedBoundingBox="24975,14990 25549,14990 25549,16651 24975,16651"/>
              </emma:interpretation>
            </emma:emma>
          </inkml:annotationXML>
          <inkml:trace contextRef="#ctx0" brushRef="#br0">-4547 12180 876 0,'26'-11'157'0,"-26"11"76"16,0 0-15-16,0 0-22 0,30-4-47 15,1-4-22-15,-1 1-28 16,6-5-4-16,9 1-24 0,1-1-38 15,-5-3-15-15,4 0-21 0,-4 0 22 16,-11 7-28-16,-30 8-20 0,31-12-93 16,-31 12-118-16,0 0-151 15,0 0-2-15,0 0 23 0</inkml:trace>
          <inkml:trace contextRef="#ctx0" brushRef="#br0" timeOffset="203.1078">-4369 12508 1014 0,'0'0'153'16,"0"0"-39"-16,0 0-5 0,0 0 14 16,0 0-14-16,46 11-62 15,-1-18 8-15,6-9-44 0,0-3-6 16,15-11 7-16,0-1-121 0,5-7-195 15,-5 8-99-15,5-8-26 0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2:50.20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AB8276-85EA-4F24-BF81-052A695EC7F0}" emma:medium="tactile" emma:mode="ink">
          <msink:context xmlns:msink="http://schemas.microsoft.com/ink/2010/main" type="writingRegion" rotatedBoundingBox="10105,14569 15277,12407 17520,17774 12349,19936">
            <msink:destinationLink direction="with" ref="{9E635EA9-B87E-4F51-A3B3-0228E73B31B6}"/>
          </msink:context>
        </emma:interpretation>
      </emma:emma>
    </inkml:annotationXML>
    <inkml:traceGroup>
      <inkml:annotationXML>
        <emma:emma xmlns:emma="http://www.w3.org/2003/04/emma" version="1.0">
          <emma:interpretation id="{4F633D9A-66A7-4259-A92C-2BCB0A0E229C}" emma:medium="tactile" emma:mode="ink">
            <msink:context xmlns:msink="http://schemas.microsoft.com/ink/2010/main" type="paragraph" rotatedBoundingBox="10085,14478 12678,13525 13159,14834 10565,15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AA595D-EA25-492B-9E8A-9A1BEA5963A7}" emma:medium="tactile" emma:mode="ink">
              <msink:context xmlns:msink="http://schemas.microsoft.com/ink/2010/main" type="line" rotatedBoundingBox="10085,14478 12678,13525 13159,14834 10565,15786"/>
            </emma:interpretation>
          </emma:emma>
        </inkml:annotationXML>
        <inkml:traceGroup>
          <inkml:annotationXML>
            <emma:emma xmlns:emma="http://www.w3.org/2003/04/emma" version="1.0">
              <emma:interpretation id="{D0C78D93-4794-4B95-9136-3E80A7160D87}" emma:medium="tactile" emma:mode="ink">
                <msink:context xmlns:msink="http://schemas.microsoft.com/ink/2010/main" type="inkWord" rotatedBoundingBox="10085,14478 12678,13525 13159,14834 10565,15786">
                  <msink:destinationLink direction="to" ref="{CDAD6C1F-3662-496B-BA02-F03F1A6DC0D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359 306 555 0,'0'0'105'0,"0"0"15"16,0 0-18-16,0 0 3 0,0 0-3 15,0 0 24-15,0 0 37 0,0 0 30 16,0 0-31-16,0 0-97 16,0 0-39-16,-25 23 18 0,-10 0-18 15,-6 0-23-15,-10-4-19 0,10-4 16 16,6 0 21-16,4-3-15 15,1-9-2-15,30-3 3 16,-31-7-84-16,11-12-39 0,20 19 29 16,-20-50 26-16,20-3 45 0,10 0-8 15,10-1 11-15,1 1 16 16,9 7 6-16,1 8-25 0,4 8 12 16,1 10 7-16,-1 9 5 0,1 7-29 15,4 8 15-15,6 15 23 16,0 8-14-16,-5 7-3 0,-1 4-12 15,11 0 24-15,-5 4 3 0,-1 0-20 16,1-4-1-16,5 0 6 16,-5-7 23-16,-1-5-23 15,-4 1 6-15,-16-8-22 0,1-7 19 16,-26-12 9-16,0 0-4 0,0 0 7 16,0 0 3-16,0 0-32 15,0 0-162-15,20 19-78 0,-20-19-129 16</inkml:trace>
          <inkml:trace contextRef="#ctx0" brushRef="#br0" timeOffset="281.238">695 218 662 0,'0'0'159'0,"0"0"48"0,0 0 24 16,0 0-92-16,0 0-45 0,0 0-38 15,0 0-9-15,0 0 17 16,-21 46 4-16,1 11 14 0,-10 0-32 16,4 1-12-16,1 3-19 0,-1-4-19 15,1-4-7-15,5-3 19 0,4-5-8 16,1 1-16-16,15-46-145 15,-15 50-221-15,10-20-35 16,5-30-21-16</inkml:trace>
          <inkml:trace contextRef="#ctx0" brushRef="#br0" timeOffset="1234.3365">827-44 278 0,'0'0'62'16,"0"0"-5"-16,0-35 26 16,0 35-9-16,0 0 28 0,0 0-24 15,0 0-9-15,0 0-7 0,0 0 11 16,0 0-20-16,0 0-6 16,0 0 3-16,0 0-32 15,0 0 13-15,0 0 9 0,0 0-11 16,0 0 11-16,0 0 27 0,0 0 5 15,0 0-31-15,0 0-16 16,-20 38-22-16,-6 8-24 0,1 4 46 16,-1 7-11-16,1 0-24 0,0 0 6 15,4-4 4-15,6-3 6 16,5-8-24-16,0-4 7 0,-1-4-59 16,11-34-206-16,-5 42-38 0,5-11-14 15</inkml:trace>
          <inkml:trace contextRef="#ctx0" brushRef="#br0" timeOffset="624.9845">1162 135 1050 0,'20'0'35'0,"-20"0"40"15,0 0-31-15,0 0 2 0,0 0-53 16,0 0 25-16,21 34-9 0,-6 0-9 15,-5 4 21-15,5 8-3 0,-4 4 92 16,4-1-21-16,-5 4-33 16,0-7-23-16,5-4 4 0,1-4-20 15,-1 0-27-15,-15-38 25 0,10 38-15 16,-10-38 16-16,15 38-43 16,-15-38 13-16,0 0-113 15,0 0-110-15,0 0-56 0,0 0-67 16</inkml:trace>
          <inkml:trace contextRef="#ctx0" brushRef="#br0" timeOffset="1734.3263">1690-64 555 0,'0'0'121'0,"0"0"59"0,0 0-36 15,0 0-15-15,0 0-41 0,0 0 12 16,0 0 16-16,0 0-35 0,0 0-40 16,0 0 2-16,0 0 5 15,0 0-36-15,0 0-7 16,0 0-5-16,0 0 25 0,36 0 3 15,0-7 0-15,4-12-31 0,1-8 7 16,5 0-7-16,-1 5 0 16,-4-5-14-16,-6 4 22 0,-4 8-5 15,-31 15 10-15,0 0-13 0,30-15-33 16,-30 15-110-16,0 0-93 16,0 0-38-16,0 0 14 0,-5 38-4 15</inkml:trace>
          <inkml:trace contextRef="#ctx0" brushRef="#br0" timeOffset="1953.0664">1782 276 686 0,'0'0'156'0,"0"0"23"16,0 0-104-16,0 0-26 0,0 0-17 15,0 0 11-15,25-4 15 0,6-11 28 16,-1-5-40-16,16-6-9 15,-5-5-20-15,4-7 0 0,-4 0 3 16,0 8-2-16,-6 7-28 0,-4 4-8 16,-31 19 21-16,0 0 7 15,25-23-183-15,-25 23-110 16,0 0-100-16</inkml:trace>
          <inkml:trace contextRef="#ctx0" brushRef="#br0" timeOffset="8312.2679">2447-837 259 0,'-5'-30'101'0,"5"30"-3"16,0 0-28-16,0 0-11 15,0 0-24-15,0-31-22 0,0 31-3 16,0 0 18-16,0 0 13 16,0 0-13-16,16 12 48 0,4 3 16 15,-20-15 4-15,20 30-4 0,-5 5 20 16,-4-1-6-16,-11 0-39 16,-6 0-46-16,-4 8 9 0,0 0-12 15,-5 0-11-15,-5 0 23 0,-1-4-21 16,21-38-18-16,-25 27 4 15,25-27 31-15,-26 23-3 16,26-23-23-16,0 0-44 0,-30-8-8 16,30 8 14-16,-25-49 29 0,4-1 21 15,6 8-8-15,5 4-30 16,5 7 41-16,5 31-15 0,0 0 5 16,-10-30-22-16,10 30 17 0,0 0-4 15,0 0 14-15,0 0-2 16,-26 11-8-16,1 16 4 0,-6 0 6 15,6-1 4-15,0-7-14 16,25-19 38-16,-26 20-38 0,26-20 38 16,-30 7-43-16,30-7 45 0,-31-7 10 15,31 7-33-15,0 0-24 16,-20-16 26-16,20 16-9 16,0 0-6-16,0 0 8 0,0 0-35 15,0 0 35-15,0 0-31 0,0 0 30 16,0 0-17-16,20 46 32 15,6 0-19-15,4 3 42 0,6 8-8 16,-1 4-24-16,6 4 30 0,5 4-41 16,-6 7 3-16,6-4 28 15,0 5-26-15,-1-1 5 0,-4-4-6 16,0 1 4-16,-6-9-3 0,-4-10-16 16,-11-12 23-16,-5-8-24 15,-15-34 2-15,15 34 11 16,-15-34-5-16,0 0-2 0,0 0 18 15,0 0-1-15,0 0-17 0,0 0-21 16,0 0-23-16,0 0-87 0,0 0-117 16,0 27-133-16,0-27-48 15</inkml:trace>
        </inkml:traceGroup>
      </inkml:traceGroup>
    </inkml:traceGroup>
    <inkml:traceGroup>
      <inkml:annotationXML>
        <emma:emma xmlns:emma="http://www.w3.org/2003/04/emma" version="1.0">
          <emma:interpretation id="{BBE0CA1F-084A-4D07-B487-3300C53FF76D}" emma:medium="tactile" emma:mode="ink">
            <msink:context xmlns:msink="http://schemas.microsoft.com/ink/2010/main" type="paragraph" rotatedBoundingBox="10881,16024 13696,15400 13901,16325 11086,16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44762B-7849-4A21-B9F9-8684E052994C}" emma:medium="tactile" emma:mode="ink">
              <msink:context xmlns:msink="http://schemas.microsoft.com/ink/2010/main" type="line" rotatedBoundingBox="10881,16024 13696,15400 13901,16325 11086,16949"/>
            </emma:interpretation>
          </emma:emma>
        </inkml:annotationXML>
        <inkml:traceGroup>
          <inkml:annotationXML>
            <emma:emma xmlns:emma="http://www.w3.org/2003/04/emma" version="1.0">
              <emma:interpretation id="{EEC0F12A-6DBE-4FE6-8B36-6878C3C09CD0}" emma:medium="tactile" emma:mode="ink">
                <msink:context xmlns:msink="http://schemas.microsoft.com/ink/2010/main" type="inkWord" rotatedBoundingBox="10881,16024 13696,15400 13901,16325 11086,169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765.1541">1279 1552 745 0,'0'0'5'0,"0"0"68"16,0 0 11-16,0 0-27 0,0 0-4 16,0 0 82-16,-5 34 21 15,0 16-77-15,0 7-13 0,0 8-25 16,-6 3-9-16,1 5-29 0,-5 7-3 16,-5-4 15-16,5 0-1 15,-6 0-26-15,6-3-186 16,0-12-21-16,-1-8-27 0,1-7-16 15,5-20-13-15</inkml:trace>
          <inkml:trace contextRef="#ctx0" brushRef="#br0" timeOffset="17187.021">2051 1483 327 0,'0'0'90'16,"0"0"8"-16,0 0-6 0,26 38-22 15,-26-38-5-15,10 39-16 0,-10-39-17 16,5 41 4-16,-5-41-7 0,-10 42-4 16,10-42-16-16,-31 42-2 15,1-11-36-15,-6-12 8 0,1-4-9 16,4-11 23-16,-10-4 7 0,6-8 0 15,4 1 29-15,31 7 22 16,-40-4 17-16,40 4-25 0,-31 0-43 16,31 0 5-16,-25 19 22 0,25-19-18 15,-10 53-15-15,0-7 25 16,10 0-24-16,0-1 0 0,5-3 23 16,10-4-1-16,0 0-22 15,0-7 11-15,-15-31 12 0,36 34-18 16,5-15 30-16,-1-7-27 0,-4-12 7 15,4-8 5-15,-4-11-19 16,-6 0 19-16,1-4-52 0,-31 23-64 16,25-27-116-16,-25 27-82 0</inkml:trace>
          <inkml:trace contextRef="#ctx0" brushRef="#br0" timeOffset="15905.8021">857 1822 203 0,'0'0'36'16,"0"0"23"-16,0 0 12 0,0 0-19 16,0 0-16-16,0 0-8 0,0 0-15 15,0 0-1-15,0 0-12 0,0 0 0 16,0 0 6-16,0 0-12 16,0 0 17-16,0 0-11 0,0 0-10 15,0 0 13-15,0 0-10 0,0 0 7 16,0 0-25-16,0 0-25 15,0 0-46-15,0 0-26 16</inkml:trace>
          <inkml:trace contextRef="#ctx0" brushRef="#br0" timeOffset="16530.7889">893 2017 350 0,'0'0'86'0,"0"0"30"16,0 0 37-16,0 0-46 15,0 0 9-15,0 0 10 16,0 0 58-16,0 0-2 0,0 0-34 16,0 0-87-16,0 0-50 0,0 0 9 15,-31 7 27-15,31-7-54 0,-25 0 16 16,0-7 6-16,25 7-4 16,-31-31-29-16,11-11-7 0,5-3-3 15,4-5 2-15,6-7 23 0,10 4-24 16,6 3 27-16,4 8-5 15,5 0 11-15,11 12-13 0,-1 7 34 16,6 15-34-16,4 12 7 16,6 8 6-16,0 14 1 0,-1 8 0 15,1 12 1-15,0 4 2 0,0 3-16 16,-1 0 0-16,1 5 18 16,-5-1-1-16,-6-8 4 0,6-3 4 15,0-8-45-15,-6-4 36 0,-10-3-10 16,1-12 5-16,-26-19-86 15,0 0-108-15,20 19-59 0,-20-19-117 16</inkml:trace>
          <inkml:trace contextRef="#ctx0" brushRef="#br0" timeOffset="17702.6321">2635 1605 699 0,'0'0'155'0,"31"15"-12"0,-6-15 0 15,1-7-14-15,4-1-34 0,6-7-26 16,-6 4-24-16,6 3-20 0,-1-3-15 16,-4 3 21-16,-6-4-31 15,-25 12 0-15,36-7-269 0,-36 7-156 16</inkml:trace>
          <inkml:trace contextRef="#ctx0" brushRef="#br0" timeOffset="17546.3875">2432 1499 697 0,'0'0'75'15,"0"0"-7"-15,26-4-3 16,-1 0 40-16,-25 4 3 0,41-19-20 16,-1-4-30-16,1 4 6 0,-1 0-47 15,-4 4-13-15,0-4-4 16,-11 7 19-16,-25 12-14 0,0 0-12 15,0 0-44-15,30-11-120 0,-30 11-110 16,0 0 16-16,0 0-17 0</inkml:trace>
          <inkml:trace contextRef="#ctx0" brushRef="#br0" timeOffset="18108.8734">3433 1015 1043 0,'0'0'224'16,"0"0"42"-16,0 0-26 15,0 0-46-15,0 0-73 0,0 0-39 16,0 0-23-16,0 0-9 0,0 0-19 16,0 0-19-16,0 0-3 15,0 0-7-15,0 0-2 0,0 0-6 16,0 0-1-16,0 0 7 0,0 0 0 15,20 49 0-15,-5-3 8 16,-4 7 10-16,-1 1 14 0,0-1 0 16,5 4-19-16,-5 0 3 0,11-3-8 15,-6-1 2-15,5-7-19 16,1-1 1-16,4 1-53 0,-25-46-331 16,25 50-255-16</inkml:trace>
        </inkml:traceGroup>
      </inkml:traceGroup>
    </inkml:traceGroup>
    <inkml:traceGroup>
      <inkml:annotationXML>
        <emma:emma xmlns:emma="http://www.w3.org/2003/04/emma" version="1.0">
          <emma:interpretation id="{727C0541-E956-4338-A1D8-B17F71964B2B}" emma:medium="tactile" emma:mode="ink">
            <msink:context xmlns:msink="http://schemas.microsoft.com/ink/2010/main" type="paragraph" rotatedBoundingBox="12628,17038 15778,15721 16208,16749 13058,180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B229D1-DEF2-4F91-BFF6-F81374992F45}" emma:medium="tactile" emma:mode="ink">
              <msink:context xmlns:msink="http://schemas.microsoft.com/ink/2010/main" type="line" rotatedBoundingBox="12628,17038 15778,15721 16208,16749 13058,18066"/>
            </emma:interpretation>
          </emma:emma>
        </inkml:annotationXML>
        <inkml:traceGroup>
          <inkml:annotationXML>
            <emma:emma xmlns:emma="http://www.w3.org/2003/04/emma" version="1.0">
              <emma:interpretation id="{46C78421-269E-4627-8208-53F07BF58AC4}" emma:medium="tactile" emma:mode="ink">
                <msink:context xmlns:msink="http://schemas.microsoft.com/ink/2010/main" type="inkWord" rotatedBoundingBox="12641,17070 14660,16226 15077,17222 13058,180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999.4387">4149 2543 740 0,'0'0'74'0,"0"0"11"0,0 0-1 16,0 0-11-16,0 0-10 15,0 0 18-15,0 0 26 0,0 0-10 16,26-8 77-16,-6 0-47 0,5-7-42 16,6 0-13-16,4 3-16 0,1-11-25 15,10-3 3-15,-6-5-9 16,11 1-8-16,-5-1-13 0,-6 5 3 15,-4 3-2-15,-6 8-5 0,-4-1-16 16,-11 9 19-16,-15 7-24 16,0 0 29-16,0 0-23 15,0 0 15-15,0 0-70 0,0 0-16 16,0 0 3-16,0 0-89 0,0 0-11 16,0 0 29-16,0 0-23 0,0 0-9 15,0 38-47-15,-10-4-53 16</inkml:trace>
          <inkml:trace contextRef="#ctx0" brushRef="#br0" timeOffset="19921.3159">2691 2790 875 0,'0'0'195'0,"0"0"33"16,0 0-24-16,0 0-25 0,0 0-67 15,0 0-67-15,0 0-10 0,-25 31 0 16,-1-16-1-16,26-15-29 0,-30 11 3 16,30-11 28-16,-31 16 8 15,31-16-19-15,-30-8-38 16,30 8-19-16,-25-27-26 0,4-11 24 15,6 0-5-15,10-4 5 0,0 8 16 16,5 3 22-16,0 31-31 16,15-34 11-16,-15 34 7 0,31-11 17 15,-1 18 3-15,11 16-15 0,-1 15-11 16,6 4 12-16,0 8 17 16,-1 3-17-16,1 0 0 0,5 5 3 15,-10-9 9-15,-1-3 0 0,1-1 7 16,-11-6-21-16,-30-39-20 0,31 38-178 15,-31-38-103-15,0 0 21 16,0 0 16-16,0 0-18 16</inkml:trace>
          <inkml:trace contextRef="#ctx0" brushRef="#br0" timeOffset="20124.4632">2925 2478 639 0,'15'23'46'0,"-5"11"72"16,-10 0 10-16,5 8-6 0,-10 0-31 16,0 8-26-16,-5-1 0 15,0 1-15-15,0 3-31 16,0-4 12-16,-6-3-17 0,1-4-12 16,0 0 8-16,5-8-132 0,10-34-99 15,-21 42-53-15,21-42-39 16</inkml:trace>
          <inkml:trace contextRef="#ctx0" brushRef="#br0" timeOffset="20624.4248">3601 2451 720 0,'0'0'182'0,"0"0"64"16,0 0-50-16,0 0-63 16,0 0-80-16,0 0-33 0,0 0-12 15,-26 46 7-15,6 0-25 0,-6-5 20 16,6-2 3-16,5-5 1 16,0 0-18-16,15-34-1 0,-11 38 23 15,11-38-32-15,-10 34 11 0,10-34 3 16,0 35-19-16,0-35 24 0,0 0-21 15,31 26 8-15,-1-22 28 16,6-8-36-16,-6-7-5 16,1-4 21-16,-1 3 3 0,-9 5 10 15,-21 7-16-15,0 0 0 0,20-4 11 16,-20 4 30-16,0 0-17 16,0 0 2-16,0 0 4 0,-5 34-5 15,-5 4-4-15,-16 4-26 0,1 4 27 16,-6 3-12-16,11-3-18 15,0 0 21-15,-1-8-4 0,21-38-15 16,-15 50 37-16,5-12-13 0,10-38 13 16,5 42-9-16,-5-42-4 0,0 0-15 15,41 38 17-15,-1-23 8 16,6-23-13-16,0-3-30 16,0-4 12-16,4-4-66 0,1-4-171 15,-10-8-139-15,4-3-51 0</inkml:trace>
          <inkml:trace contextRef="#ctx0" brushRef="#br0" timeOffset="21218.1668">4398 2634 623 0,'0'0'112'16,"0"0"-45"-16,0 0-27 0,0 0-7 15,0 0-9-15,0 0 9 16,0 0 36-16,0 0 5 0,0 0-5 15,0 0 1-15,25 0-13 0,6-11-19 16,-6 3-8-16,1-4-6 0,-6 1-29 16,-20 11-2-16,31-15 26 15,-31 15-37-15,20-12-27 0,-20 12-85 16,0 0-102-16,0 0-119 0</inkml:trace>
        </inkml:traceGroup>
        <inkml:traceGroup>
          <inkml:annotationXML>
            <emma:emma xmlns:emma="http://www.w3.org/2003/04/emma" version="1.0">
              <emma:interpretation id="{72806BC5-D059-4412-BBC8-41464288AEEC}" emma:medium="tactile" emma:mode="ink">
                <msink:context xmlns:msink="http://schemas.microsoft.com/ink/2010/main" type="inkWord" rotatedBoundingBox="15165,15977 15778,15721 16057,16387 15444,16643"/>
              </emma:interpretation>
              <emma:one-of disjunction-type="recognition" id="oneOf3">
                <emma:interpretation id="interp3" emma:lang="" emma:confidence="0.5">
                  <emma:literal>.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°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22124.4075">5038 1530 644 0,'0'0'59'0,"0"0"-5"16,0 0-22-16,0 0-27 0,0 0 10 15,31-31 17-15,-1 16-5 16,6 8 9-16,-6 7 11 0,16 0 10 16,0 7 7-16,9 5-4 0,6 3 0 15,-5 4-10-15,0 4 23 16,5 3 20-16,-10 8-27 0,-5-3-18 15,-6-5-42-15,-4 5 12 16,-6-1 4-16,-30-30-31 0,26 34 29 16,-26-34 39-16,10 38-24 0,-5-8-1 15,-5-30-3-15,-10 42-22 0,10-42 1 16,-26 34 9-16,26-34 5 16,-30 23-24-16,5-19 0 0,25-4-50 15,-31-19-21-15,31 19-14 0,-25-53 5 16,4 3 28-16,11 12 35 15,10 38-12-15,-10-34 15 16,10 34 4-16,0 0 17 0,0 0-12 16,0 0 9-16,0 0 1 0,0 0 13 15,0 0 16-15,-20 42 27 0,-1 4 29 16,-4 3-43-16,5 0 13 16,-11 4-22-16,-4-3-29 0,-1-1 2 15,6-11 62-15,-1-8 37 0,6-7-26 16,-1-12 1-16,1-3-15 0,25-8-34 15,-31-15-16-15,11-8 0 16,-5-15-42-16,9-11-39 0,-4-4 30 16,5 0-2-16,10-1 17 0,0 5 19 15,0 7-15-15,5 1-13 16,5 3 17-16,-5 38-44 0,10-46-57 16,-10 46-86-16,15-38-148 15,-15 38-57-15,0 0-65 0</inkml:trace>
        </inkml:traceGroup>
      </inkml:traceGroup>
    </inkml:traceGroup>
    <inkml:traceGroup>
      <inkml:annotationXML>
        <emma:emma xmlns:emma="http://www.w3.org/2003/04/emma" version="1.0">
          <emma:interpretation id="{84C6BCBF-1320-47F8-B4DF-9F54B250747C}" emma:medium="tactile" emma:mode="ink">
            <msink:context xmlns:msink="http://schemas.microsoft.com/ink/2010/main" type="paragraph" rotatedBoundingBox="14716,17830 17062,16688 17535,17658 15189,188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73CBD4D-0CCE-4FAC-A589-00F832599045}" emma:medium="tactile" emma:mode="ink">
              <msink:context xmlns:msink="http://schemas.microsoft.com/ink/2010/main" type="line" rotatedBoundingBox="14716,17830 17062,16688 17535,17658 15189,18800"/>
            </emma:interpretation>
          </emma:emma>
        </inkml:annotationXML>
        <inkml:traceGroup>
          <inkml:annotationXML>
            <emma:emma xmlns:emma="http://www.w3.org/2003/04/emma" version="1.0">
              <emma:interpretation id="{F9EA3770-A53F-4E21-BAEE-01CF547BB16A}" emma:medium="tactile" emma:mode="ink">
                <msink:context xmlns:msink="http://schemas.microsoft.com/ink/2010/main" type="inkWord" rotatedBoundingBox="14716,17830 17062,16688 17535,17658 15189,1880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4358.6953">4987 3259 861 0,'0'0'76'15,"0"0"-16"-15,0 0-19 16,0 0 30-16,0 0 60 0,11 42 71 15,-11 7-2-15,0 16-83 16,-6 0-73-16,-4 15-30 0,-5 0-22 16,5 4-18-16,-5-1 16 0,4-3-17 15,-4-11 4-15,5-8 29 16,0-11-33-16,5-9-19 0,5-41-75 16,-10 42 15-16,10-42-92 0,0 0-94 15,0 0-79-15</inkml:trace>
          <inkml:trace contextRef="#ctx0" brushRef="#br0" timeOffset="24093.0734">4947 3270 208 0,'0'0'36'0,"0"0"18"15,0 0-5-15,0 0 6 0,0 0 6 16,0 0-4-16,0 0-2 0,0 0 18 15,0 0-9-15,10 31-19 0,-10-31 8 16,0 0-14-16,0 0 6 16,0 0 6-16,0 0 16 0,0 0-18 15,0 30-21-15,0-30 20 0,-15 34-23 16,15-34-6-16,-26 39-4 16,26-39 0-16,0 0-1 0,-30 34-10 15,30-34 38-15,0 0 7 0,-36 19-30 16,36-19 3-16,-35 4 27 15,35-4 2-15,0 0-42 0,0 0-14 16,-26-50 5-16,16 12-20 16,10 38 4-16,-5-46 12 0,5 16-4 15,0 30 8-15,10-31-16 0,-10 31 16 16,0 0 11-16,31-19-28 16,-11 19 26-16,-20 0-3 0,30 23-19 15,-9 8 13-15,-21-31 6 0,35 53 5 16,-4 4-5-16,-1-3-12 15,-4-5 37-15,4-3-24 0,1 3 1 16,-1-11-5-16,-4 4 44 0,-26-42-59 16,35 38 20-16,-35-38-11 0,0 0 18 15,0 0-15-15,25 35-59 16,-25-35-127-16,0 0-129 16,0 0-34-16</inkml:trace>
          <inkml:trace contextRef="#ctx0" brushRef="#br0" timeOffset="24764.9361">5724 3236 1025 0,'20'-8'243'0,"-20"8"34"0,0 0-79 16,0 0-74-16,0 0-58 15,0 0-36-15,0 0-7 16,-30 12-9-16,-6 3-14 0,6 8 5 16,-6 0 8-16,-4 7-17 0,4 4-12 15,0 5 24-15,1 2 11 0,4-2-19 16,6 6 13-16,0-3-32 15,4 0 26-15,6 0 16 0,10 4 5 16,10-1-4-16,5 1 12 0,5-4-12 16,11-4-3-16,4 0-27 15,6-7 6-15,10-12-27 0,-1-4 18 16,1-4-5-16,0-7-1 0,-11 0-12 16,-4-4-88-16,-31 0-9 15,0 0-52-15,25 4-42 16,-25-4 3-16,0 0-41 0,0 0-120 15</inkml:trace>
          <inkml:trace contextRef="#ctx0" brushRef="#br0" timeOffset="25327.4424">5902 3327 710 0,'0'0'101'0,"0"0"-8"16,0 0-22-16,0 0-12 16,0 0-28-16,0 0-5 0,0 0 1 15,0 0 25-15,0 0 2 0,15-34-7 16,-15 34 22-16,36-30 1 16,-1 7-34-16,1 4 1 15,-1 3-12-15,-4 5-25 0,-1-4 8 16,1 3-8-16,-6 5-4 0,-25 7 18 15,31-12-6-15,-11 1-8 0,-20 11 0 16,0 0 16-16,0 0-6 16,0 0-16-16,0 0-54 0,0 0-96 15,0 0-83-15,0 0-111 0</inkml:trace>
          <inkml:trace contextRef="#ctx0" brushRef="#br0" timeOffset="25530.5479">5937 3404 671 0,'0'0'37'0,"0"0"41"15,-5 30-5-15,5-30 10 0,0 0 7 16,31 11 3-16,-1-7-14 16,1-8 9-16,-1 1 18 0,6-1-21 15,-1-8-55-15,1 5-8 0,-1-5 0 16,1 1-8-16,0-4-27 15,-1 3-42-15,-10-3-148 0,1 0-84 16,-26 15-143-16</inkml:trace>
          <inkml:trace contextRef="#ctx0" brushRef="#br0" timeOffset="23218.1225">4672 3575 220 0,'0'0'15'0,"0"0"-4"16,0 0 1-16,0 0 4 16,0 0 33-16,0 0 13 0,0 0 20 15,0 0-5-15,0 0-15 0,0 0-12 16,0 0-16-16,0 0 4 16,0 0-14-16,0 0-21 0,0 0-3 15,0 0 6-15,0 0-9 0,0 0 9 16,0 0-6-16,0 0-4 15,0 0 4-15,0 0 9 0,0 0 12 16,0 0 5-16,0 0 14 0,0 0 6 16,0 0-6-16,0 0-4 15,0 0-6-15,0 0 8 16,0 0-19-16,0 0 1 0,0 0 8 16,0 0-18-16,0 0-5 0,0 0 3 15,0 0-13-15,0 0 8 16,0 0-9-16,0 0 1 0,0 0 10 15,0 0 5-15,0 0-23 0,0 0 22 16,0 0-9-16,0 0-10 16,0 0 15-16,0 0-5 0,0 0 6 15,0 0-14-15,0 0-100 0,0 0-45 16,0 0-51-16,0 0-65 16</inkml:trace>
          <inkml:trace contextRef="#ctx0" brushRef="#br0" timeOffset="26139.8958">6887 2310 645 0,'0'0'148'0,"0"0"-3"15,0 0-60-15,0 0 9 16,0 0 15-16,0 0-70 0,0 0-19 16,0 0 4-16,0 0-24 0,-35 12 28 15,9 3-28-15,-4 8 0 0,10-1 18 16,20-22-2-16,-31 42-4 15,16-11 6-15,15-31-18 16,-10 42 20-16,10-4-12 0,5-8 16 16,-5-30 2-16,20 35-21 0,-20-35 25 15,31 34-1-15,-1-11-27 0,-30-23-2 16,36 15 8-16,-36-15-17 16,0 0 16-16,25 11 29 0,-25-11 122 15,0 0-33-15,0 0-25 0,0 0-64 16,0 0-70-16,-36 8-14 15,1 0 25-15,-6 3-22 0,1 4-2 16,-1 4 24-16,-5 4-6 0,11 0 3 16,9 4 26-16,1-8-6 15,25-19 27-15,-26 57 22 0,16-4-8 16,15 1 9-16,6-1 1 16,9-3 2-16,15-5 9 0,6-3-11 15,5-8-42-15,10-7 10 0,0-4-154 16,-6-4-123-16,6-11-240 0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2:05.77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9AF0CB-716B-40A6-9A60-8CAF5EECCE66}" emma:medium="tactile" emma:mode="ink">
          <msink:context xmlns:msink="http://schemas.microsoft.com/ink/2010/main" type="writingRegion" rotatedBoundingBox="30494,6874 15557,6570 15617,3622 30554,3925"/>
        </emma:interpretation>
      </emma:emma>
    </inkml:annotationXML>
    <inkml:traceGroup>
      <inkml:annotationXML>
        <emma:emma xmlns:emma="http://www.w3.org/2003/04/emma" version="1.0">
          <emma:interpretation id="{0EABBB80-4EAC-4E1A-9B57-DE304180605C}" emma:medium="tactile" emma:mode="ink">
            <msink:context xmlns:msink="http://schemas.microsoft.com/ink/2010/main" type="paragraph" rotatedBoundingBox="30494,6874 15557,6570 15617,3622 30554,3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FE4C10-237B-49EE-B12F-1C4F55BA0BF5}" emma:medium="tactile" emma:mode="ink">
              <msink:context xmlns:msink="http://schemas.microsoft.com/ink/2010/main" type="line" rotatedBoundingBox="30494,6874 15557,6570 15617,3622 30554,3925"/>
            </emma:interpretation>
          </emma:emma>
        </inkml:annotationXML>
        <inkml:traceGroup>
          <inkml:annotationXML>
            <emma:emma xmlns:emma="http://www.w3.org/2003/04/emma" version="1.0">
              <emma:interpretation id="{6A19386E-B33D-4505-87AD-06B49D93438E}" emma:medium="tactile" emma:mode="ink">
                <msink:context xmlns:msink="http://schemas.microsoft.com/ink/2010/main" type="inkWord" rotatedBoundingBox="30498,6648 26361,6564 26415,3876 30553,3960">
                  <msink:destinationLink direction="from" ref="{A4B39AB4-45E0-4EE8-BC6F-37AD33B6956D}"/>
                  <msink:destinationLink direction="with" ref="{3EFD038F-07E0-4080-A4C5-3300A9833F46}"/>
                </msink:context>
              </emma:interpretation>
            </emma:emma>
          </inkml:annotationXML>
          <inkml:trace contextRef="#ctx0" brushRef="#br0">2240-1284 615 0,'0'0'227'0,"0"0"-41"15,0-7-69-15,5-5-60 16,0 9 30-16,-5 3 26 0,0-8 32 16,0 8-50-16,0 0-13 0,0 0-19 15,0 0-50-15,0 0-7 16,-20 23 1-16,-11 19 8 0,-19 23 33 16,-27 26-1-16,-4 19-23 15,-15 12 17-15,-6 8-7 16,0 7-9-16,6-7 1 0,-6-1 13 15,11-3-19-15,-1-12-28 0,16-11 5 16,10-15-8-16,15-16 5 16,6-19-262-16,14-11-174 0,31-42-39 15</inkml:trace>
          <inkml:trace contextRef="#ctx0" brushRef="#br0" timeOffset="281.2412">1356-1044 874 0,'0'0'94'0,"0"0"193"15,21 54 26-15,-1 3-53 0,0 12-76 16,6 11-1-16,4 7-47 15,6 5-50-15,-1 11-3 0,1-1-17 16,-1-3-28-16,1 0 4 0,-6-7-30 16,1-4-10-16,-1-8 11 15,1-4-17-15,-6-11-1 16,1-4-132-16,-11-16-277 0,0-7-374 16</inkml:trace>
          <inkml:trace contextRef="#ctx0" brushRef="#br0" timeOffset="-43717.5308">482-1287 307 0,'-15'0'74'0,"15"0"4"15,0 0-3-15,0 0-52 16,0 0-2-16,0 0 39 0,0 0-4 15,0 0 34-15,0 0 25 0,-25 42-37 16,-1-1 36-16,6 1 40 16,-5 4 3-16,-6 7-39 0,1 12 1 15,-6 4-25 1,1 7 35-16,-6 4-50 0,0 4-27 16,-4-4-23-16,-1 4-9 0,5-4 13 15,1-8-36-15,9-7 17 16,1-8-11-16,9-8-3 0,1-10-5 15,20-39 9-15,-15 34 9 16,15-34 9-16,0 0-16 0,0 0-26 16,0 0 20-16,0 0 12 15,0 0-22-15,0 0-5 0,0 0-278 16,0 0-249-16</inkml:trace>
          <inkml:trace contextRef="#ctx0" brushRef="#br0" timeOffset="-27358.6124">-31-1352 274 0,'11'-23'57'0,"-11"23"2"16,0 0 13-16,0 0-1 0,0 0-20 15,0 0 52-15,0 0-32 16,0 0-14-16,0 0 25 0,0 0-41 16,0 0-3-16,0 0-9 15,0 0 7-15,0 0-16 0,0 0-12 16,0 0 36-16,0 0-44 16,0 0 26-16,0 0-20 0,0 0 3 15,0 0-15-15,0 0 15 16,0 0 18-16,0 0 23 15,-16 46 93-15,-14 3-24 16,-6 16-40-16,-15 15-3 0,-4 8-28 16,-6 11 5-16,-11 4-23 0,1 3-40 15,-5 1 52-15,0-4-20 16,5 0-25-16,5-12 16 0,5-7-8 16,10-15-13-16,10-5 38 15,11-18-19-15,30-46-37 0,-31 46 57 16,31-46-31-16,0 0 62 15,0 0-6-15,0 0-36 0,0 0 0 16,0 0-9-16,0 0-34 16,0 0 0-16,0 0-104 15,0 0-126-15,0 0-99 0,-30 26-61 16</inkml:trace>
          <inkml:trace contextRef="#ctx0" brushRef="#br0" timeOffset="-13653.8723">-823-1303 343 0,'0'0'60'0,"0"0"10"16,0 0 12-16,0 0-19 16,0 0 2-16,0 0-9 15,0 0 30-15,0 0-12 0,0 0 13 16,0 0 5-16,-20 42-16 16,-6 0 40-16,-4 4-43 0,-16 11 19 15,-10 8-72-15,-10 11 67 16,-10 12-47-16,-11 7 7 0,-4 0 12 15,0 0-3-15,4 1-56 16,6-12 37-16,10-4-23 0,10-12-28 16,5-3 26-1,10-16-12-15,11-10 16 0,35-39-3 16,0 0-39-16,-36 45 52 16,36-45-21-16,0 0-5 0,0 0-14 15,0 0 8-15,0 0 33 16,0 0-59-16,0 0-35 0,0 0-215 15,-30 31-124-15,30-31-80 16</inkml:trace>
          <inkml:trace contextRef="#ctx0" brushRef="#br0" timeOffset="13749.6162">904 0 381 0,'0'0'104'16,"0"0"2"-16,0 0-23 0,0 0-5 15,0 0 13-15,0 0-3 16,0 0-3-16,0 0 49 0,0 0-52 16,0 0 13-16,0 0-32 15,0 0 32-15,0 0-38 0,0 0 12 16,0 0-26-16,0 0-19 0,0 0-6 16,0 0 14-16,0 0 6 15,0 0-19-15,0 0 2 16,0 0-5-16,0 0 6 15,-30 50 81-15,-1 19-25 0,-15 14-5 16,-4 13 48-16,-11 6 14 0,-10 5-43 16,-1 4-1-16,-4-5-29 15,5-3-18-15,-5-11 8 0,5-5-26 16,10-14-26-16,10-5-6 16,10-11 14-16,6-15 4 0,35-42-1 15,-36 38-15-15,36-38-8 16,0 0 21-16,0 0-18 0,-25 31 20 15,25-31 4-15,0 0-20 16,0 0-143-16,0 0-178 16,0 0-295-16,0 0-126 0</inkml:trace>
          <inkml:trace contextRef="#ctx0" brushRef="#br0" timeOffset="16749.5328">249 122 427 0,'0'0'91'0,"0"0"14"15,0 0 16-15,0 0 8 0,0 0-36 16,0 0-12-16,0 0-15 16,0 0-4-16,0 0-11 0,0 0-11 15,0 0-20-15,0 0 23 16,0 46 29-16,-21 4 58 0,-9 14-16 16,-11 5-31-16,-15 7-8 15,-5 0-1-15,-10 4-24 0,-5 0-41 16,-5 4 35-16,0-8-64 15,4 1 11-15,6-9 23 16,10-7 10-16,0-11-31 0,16-5 7 16,45-45-122-16,-46 50-284 15,46-50-118-15</inkml:trace>
        </inkml:traceGroup>
        <inkml:traceGroup>
          <inkml:annotationXML>
            <emma:emma xmlns:emma="http://www.w3.org/2003/04/emma" version="1.0">
              <emma:interpretation id="{334C7B4B-4B80-4AE6-BADA-B10F425C33C3}" emma:medium="tactile" emma:mode="ink">
                <msink:context xmlns:msink="http://schemas.microsoft.com/ink/2010/main" type="inkWord" rotatedBoundingBox="25443,6645 23576,6607 23634,3785 25501,3823">
                  <msink:destinationLink direction="with" ref="{079030F4-19DA-4322-BCAA-79BED9AE5CA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8046.3694">-3571 191 483 0,'0'0'27'0,"0"0"27"0,0 0-13 15,0 0 6-15,0 0-24 16,0 0-35-16,0 0 12 15,0 0 2-15,0 0-13 0,0 0 20 16,0 0-9-16,30-23-25 16,-30 23 18-16,0 0 10 15,0 0-3-15,15-38 41 16,-15 38-12-16,0 0-11 0,0 0 26 16,0 0 23-16,0 0-16 15,0 0 24-15,0 0-2 0,0 0 1 16,0 0-62-16,0 0 58 15,0 0-46-15,0 0 18 16,0 0 3-16,0 0 62 0,-45 68 18 16,-6 9 18-16,-10 6-10 15,-5 5 26-15,0 3-30 0,-16-4-56 16,1 5-44-16,-5-5-7 16,-1-3 20-16,6-8-46 15,5 0 12-15,5-7-5 16,10-9-8-16,5-18 5 0,15-4-4 15,6-4 14-15,35-34-18 16,0 0-7-16,-41 39 43 0,41-39-36 16,0 0 12-16,0 0 3 15,0 0-25-15,0 0-38 16,0 0-116-16,0 0-138 0,0 0-150 16,0 0-38-16</inkml:trace>
          <inkml:trace contextRef="#ctx0" brushRef="#br0" timeOffset="12530.898">-2830-72 424 0,'0'0'78'16,"0"0"17"-16,0 0-17 0,0 0-21 15,0 0-12-15,0 0-43 16,0 0 5-16,0 0 57 0,0 0 43 15,-15 46 44-15,-5 11 2 16,-1 15 91-16,-9 12-89 16,-11 4-16-16,-4 3 34 0,-11 4-52 15,-10 1-19-15,-11-1-25 16,1 0-4-16,-5-7-34 0,0-4 11 16,10-4-32-16,10-12-7 15,5-7-16-15,15-15 15 16,41-46-10-16,-46 49 10 0,46-49-3 15,0 0-12-15,0 0-19 16,0 0 35-16,0 0-19 0,0 0-1 16,0 0-26-16,0 0-62 15,0 0-121-15,0 0-187 16,0 0-123-16,0 0-29 0</inkml:trace>
          <inkml:trace contextRef="#ctx0" brushRef="#br0" timeOffset="-45154.9894">-3455-1272 436 0,'0'0'57'0,"0"0"23"16,0 0-4-16,0 0-26 0,0 0-1 16,0 0 0-16,0 0-30 15,0 0 14-15,0 0-20 16,0 0-23-16,0 0 97 0,0 0 40 16,-10 53 13-16,-5-3-35 15,-5 7 81-15,-6 11-5 16,-4 9-47-16,-6 7-57 0,-9 7 27 15,-1 8-13-15,0-4-47 16,-5 4-21-16,6-7 10 0,4-8-10 16,0-8-27-16,6-8 24 15,4-3-9-15,6-12-11 0,-1-7 0 16,26-46-9-16,-20 46 20 16,20-46 2-16,0 0 2 0,0 0-3 15,0 0-12 1,0 0-10-16,0 0-17 0,0 0-66 15,0 0-144-15,0 0-219 16,0 0-148-16</inkml:trace>
          <inkml:trace contextRef="#ctx0" brushRef="#br0" timeOffset="-25264.9198">-4135-1493 215 0,'0'0'48'0,"0"0"3"16,0 0 12-16,0 0-22 16,0 0 5-16,0 0-10 0,0 0 10 15,0 0 0-15,0 0 2 16,0 0-11-16,0 0-14 15,0 0 6-15,0 0 5 16,0 0 4-16,0 0 2 0,0 0-53 16,0 0 19-16,0 0-15 15,0 0 16-15,0 0-7 0,0 0 13 16,-5 53-8-16,-11 4 0 16,-4 12 14-16,0 3-2 0,-11 8 86 15,1 19 35-15,-16 16-12 16,0 3-76-16,-4 4 16 0,-1-8-59 15,5-3-7-15,5-12 29 16,6-8-13-16,-1-15-24 16,6-11 8-16,9-19-8 15,21-46 23-15,-25 45-9 0,25-45 13 16,0 0 31-16,0 0 40 16,-15 39-30-16,15-39-5 0,0 0-28 15,0 0-16-15,0 0-33 16,0 0 31-16,0 0 2 0,0 0-11 15,0 0-19-15,0 0-123 16,0 0-191-16,0 0-168 0</inkml:trace>
        </inkml:traceGroup>
        <inkml:traceGroup>
          <inkml:annotationXML>
            <emma:emma xmlns:emma="http://www.w3.org/2003/04/emma" version="1.0">
              <emma:interpretation id="{7ED019A9-4B3F-4F03-9CB4-A3FE3D77C7F6}" emma:medium="tactile" emma:mode="ink">
                <msink:context xmlns:msink="http://schemas.microsoft.com/ink/2010/main" type="inkWord" rotatedBoundingBox="22239,6706 15557,6570 15613,3830 22294,3966">
                  <msink:destinationLink direction="with" ref="{3EFD038F-07E0-4080-A4C5-3300A9833F46}"/>
                  <msink:destinationLink direction="with" ref="{7AD81B42-A756-4EF4-B862-822BE082F3AD}"/>
                  <msink:destinationLink direction="with" ref="{2C537D32-88E4-404C-8F28-763BF55536F6}"/>
                  <msink:destinationLink direction="from" ref="{CDAD6C1F-3662-496B-BA02-F03F1A6DC0D1}"/>
                  <msink:destinationLink direction="from" ref="{7D5BED85-67E8-42B5-91FF-F42F2673040E}"/>
                  <msink:destinationLink direction="to" ref="{7D5BED85-67E8-42B5-91FF-F42F2673040E}"/>
                </msink:context>
              </emma:interpretation>
            </emma:emma>
          </inkml:annotationXML>
          <inkml:trace contextRef="#ctx0" brushRef="#br0" timeOffset="-46451.8074">-6878-1242 429 0,'0'0'83'15,"0"0"39"-15,0 0-26 16,0 0-10-16,0 0-42 0,0 0 17 16,0 0 24-16,0 0-1 15,0 0-55-15,0 0-17 16,0 0-1-16,0 0 21 15,0 0-26-15,0 0 7 0,0 0 92 16,0 0 38-16,-16 50-30 16,1-1-25-16,-10 9 65 0,-1 10-49 15,-9 8-37-15,-6 16 11 16,-5 3 7-16,1 12-14 16,-11-4-23-16,5 3-5 0,0-7-34 15,5-3 12-15,6-9-9 16,4-11-15-16,6-7 9 15,-1-12-18-15,11-11 12 0,20-46 6 16,-20 42-9-16,20-42 7 16,0 0 9-16,0 0-5 15,0 0-25-15,0 0 36 0,0 0-39 16,0 0-66-16,0 0-98 16,0 0-223-16,0 0-191 0</inkml:trace>
          <inkml:trace contextRef="#ctx0" brushRef="#br0" timeOffset="-28889.8194">-7488-1169 460 0,'15'-31'93'0,"-15"31"-14"0,0 0 8 15,0 0-36-15,0 0 20 16,0 0-27-16,0 0 6 0,0 0 7 16,0 0-16-16,0 0 47 15,0 0 75-15,0 0-39 0,0 0-52 16,0 0-35-16,0 0 0 16,0 0-9-16,0 0 0 15,0 0 53-15,-10 46 63 0,-10 11-33 16,-11 12-59-16,-4 11-24 15,-6 11-16-15,-10 12 1 16,0 4-6-16,-4 7 5 0,-1 0-18 16,5-3-6-16,0-5 31 15,10-3-24-15,1-11 18 0,4-12-16 16,6-19 10-16,9-15 0 16,11-8-23-16,10-38 20 15,0 0-20-15,-15 34 11 0,15-34 5 16,0 0-17-16,0 0-90 15,0 0-84-15,0 0-118 0,0 0-94 16,0 0-62-16</inkml:trace>
          <inkml:trace contextRef="#ctx0" brushRef="#br0" timeOffset="-6343.5616">-7889-1337 599 0,'0'0'55'16,"0"0"23"-16,0 0-19 15,0 0 39-15,0 0-28 16,0 0 2-16,-11 53 81 0,-9-7-70 15,0 4-14-15,-6 3 24 16,-4 8-10-16,-1 4-17 16,-9 7-15-16,-11 8-3 0,-10 4-26 15,-15 4-10-15,-11 3 33 16,6 1 1-16,-5-9-22 0,15-3-9 16,-5-3 0-16,15-9-15 15,0-3 0-15,10-12-3 0,10-3-3 16,11-8-5-16,30-42-3 15,-31 34 14-15,31-34 27 16,0 0-7-16,0 0-18 0,0 0-8 16,0 0 9-16,0 0 7 15,0 0-24-15,0 0-63 0,0 0-151 16,0 0-126-16,-20 30-11 16</inkml:trace>
          <inkml:trace contextRef="#ctx0" brushRef="#br0" timeOffset="18749.4698">-6035-3 675 0,'0'0'87'16,"0"0"24"-16,0 0 47 15,0 0-38-15,-10 64-42 0,-11 5 14 16,-9 0 17-16,-11 11 4 16,-15 3-28-16,-15 9-28 0,-15 3-32 15,-26-3-3-15,-10 3 4 16,-10 0 86-16,0-4-33 16,0 1-53-16,5-8 17 0,10-4 6 15,15-16-20-15,26-10-4 16,15-16-25-16,11-8 16 0,50-30-31 15,-36 23 0-15,36-23-20 16,0 0-265-16,0 0-161 16,0 0-54-16</inkml:trace>
          <inkml:trace contextRef="#ctx0" brushRef="#br0" timeOffset="11390.3056">-8814 237 302 0,'0'0'-7'16,"0"0"28"-16,0 0 34 16,0 0-13-16,0 0-18 0,0 0-10 15,0 0 38-15,0 0-19 16,0 0-2-16,0 0 21 15,0 0 44-15,0 0-31 0,0 0 9 16,0 0 20-16,0 0 26 16,0 0-27-16,0 0-42 0,0 0-4 15,0 0-12-15,-30 38 6 16,30-38 3-16,-41 30 13 0,5-3-61 16,1 0 32-16,-1 3-16 15,-9 4-3-15,-6 12 14 0,-10 4 10 16,-10 7 44-16,-6 4-50 15,1 3 34-15,0 1 4 0,5-4-33 16,0-4 5 0,5-3-27-16,5-5-2 0,5-7 11 15,15-8-19-15,6-7-4 16,35-27-11-16,-36 23 24 0,36-23 8 16,0 0-30-16,0 0 38 15,0 0-34-15,0 0 13 0,0 0 5 16,0 0-13-16,0 0 22 15,0 0-25-15,0 0 21 0,0 0-28 16,0 0 14-16,0 0-5 16,0 0-12-16,0 0 29 0,0 0-293 15,0 0-121-15,0 0-26 16</inkml:trace>
          <inkml:trace contextRef="#ctx0" brushRef="#br0" timeOffset="-50279.848">-10399-1284 596 0,'-25'-7'44'16,"-1"-5"36"-16,1 5 9 0,-1-1 12 15,-4-3-47-15,-11-1-8 16,1 5 12-16,-6-5 23 0,0 5-5 16,-5-1 66-16,1 0-82 15,-1 1-16-15,5-1-23 16,0 4 48-16,1 1 24 0,4-5-17 16,0 0-10-16,6 4-24 15,-1 4-19-15,1-3-23 16,-6 3 0-16,0 3-13 0,1-3 28 15,-1 4-10-15,-5 0-14 16,-4 4-6-16,-1-1 12 0,-5 9-3 16,-5-1 6-16,-5 0-10 15,0 0 22-15,0-3-12 0,5-1 0 16,-5 4 0-16,10-3 19 16,-5 3-14-16,10 0-9 0,6 1 7 15,-1 3-7-15,5 7-3 16,6-7 3-16,-1 4-2 15,-5 4 3-15,6-4-8 0,4 7 43 16,-4 1-54-16,-1-1 22 16,6 4-15-16,30-34 15 0,-51 69-3 15,15-16 12-15,1 1 16 16,9-1-36-16,6 8 8 16,5 4 18-16,5 11 15 0,5 4-3 15,10 8-2-15,5 7-10 16,15 4 7-16,11 4-8 0,15 3 1 15,20-3 20-15,10-7 0 16,26-5-21-16,10-11 12 16,15-8 4-16,5-11-23 0,0-15 7 15,5-12-14-15,-10-11 14 16,5-11 0-16,1-16-6 0,-11-4-14 16,-11-11 8-16,-4-11-10 15,-15-5 19-15,-6-14-2 0,-15-8-5 16,-10-12 17-16,-5-11-33 15,-10-15-18-15,-5-8-18 0,-5 0 29 16,-1 4-15-16,-14 8 46 16,-6 11-16-16,-5 7-13 0,-5 9 30 15,-5 3-19-15,-10 7 14 16,-5 1-22-16,-5 11 5 16,-5 0 38-16,20 42-40 0,0 0-12 15,-36-49 3-15,36 49-50 16,-36-35-27-16,36 35-114 15,-30-26-116-15,30 26-59 0,-41-31-57 16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2:12.38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514CD9-B048-4764-867E-7064F18CDDA1}" emma:medium="tactile" emma:mode="ink">
          <msink:context xmlns:msink="http://schemas.microsoft.com/ink/2010/main" type="writingRegion" rotatedBoundingBox="21377,10166 26443,14055 23271,18188 18205,14299"/>
        </emma:interpretation>
      </emma:emma>
    </inkml:annotationXML>
    <inkml:traceGroup>
      <inkml:annotationXML>
        <emma:emma xmlns:emma="http://www.w3.org/2003/04/emma" version="1.0">
          <emma:interpretation id="{4FB3C80D-F6F4-448E-B47C-DC5EA2CABA0B}" emma:medium="tactile" emma:mode="ink">
            <msink:context xmlns:msink="http://schemas.microsoft.com/ink/2010/main" type="paragraph" rotatedBoundingBox="21377,10166 26443,14055 24938,16016 19872,12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3AFB46-4785-4FE0-A3D4-667C05DEEC4D}" emma:medium="tactile" emma:mode="ink">
              <msink:context xmlns:msink="http://schemas.microsoft.com/ink/2010/main" type="line" rotatedBoundingBox="21377,10166 26443,14055 24938,16016 19872,12127"/>
            </emma:interpretation>
          </emma:emma>
        </inkml:annotationXML>
        <inkml:traceGroup>
          <inkml:annotationXML>
            <emma:emma xmlns:emma="http://www.w3.org/2003/04/emma" version="1.0">
              <emma:interpretation id="{ECEB90F3-3740-4032-9EB9-DD88BAF03EBA}" emma:medium="tactile" emma:mode="ink">
                <msink:context xmlns:msink="http://schemas.microsoft.com/ink/2010/main" type="inkWord" rotatedBoundingBox="21377,10166 24776,12775 23271,14736 19872,12127"/>
              </emma:interpretation>
            </emma:emma>
          </inkml:annotationXML>
          <inkml:trace contextRef="#ctx0" brushRef="#br0">-7691 7730 476 0,'0'0'4'16,"0"0"62"-16,0 0 9 15,0 0 7-15,0 0-14 0,0 0-13 16,0 0-13-16,0 0-14 16,0 0 94-16,0 0 70 0,0 0 37 15,0 0-32-15,0 0-20 16,0 30-74-16,-16-7-76 0,1 0 14 15,-10 0-17-15,4-8 16 16,-4-3 62-16,25-12 15 0,-20 7-29 16,20-7-10-16,-21-7-52 15,21 7-26-15,-15-46-31 16,0-4-12-16,15 1 34 0,-5 3-10 16,10 0-5-16,0 8 24 15,10 4-13-15,-5 4 21 0,-10 30-24 16,0 0-3-16,36-27 23 15,-36 27-19-15,41 11 32 0,-6 12-31 16,1 19 11-16,-1 8 10 16,1 11-17-16,4 3 28 0,6 5-22 15,0 0 7-15,0-1 5 16,4-3-2-16,-4-12-6 16,0-7 18-16,-5-4-14 0,-6-15-14 15,-4-5 1-15,-31-22 35 16,25 19-23-16,-25-19 8 0,20 12 54 15,-20-12 32-15,0 0 23 0,0 0 17 16,0 0-63-16,0 0-18 16,0 0-42-16,0 0 7 0,0 0-8 15,0 0-8-15,0 0-10 16,0 0 9-16,0 0-15 0,0 0 21 16,0 0-17-16,0 0 10 15,0 0-7-15,0 0 10 0,0 0-12 16,0 0-3-16,0 0-84 15,0 0-60-15,0 0-186 16,0 0-192-16,0 0-79 0</inkml:trace>
          <inkml:trace contextRef="#ctx0" brushRef="#br0" timeOffset="374.9872">-7107 7612 1167 0,'25'-23'101'0,"-25"23"83"16,0 0 38-16,0 0-72 0,0 0-65 15,0 0-17-15,0 0-9 16,0 0 13-16,0 0 54 0,-15 46-39 16,-10 3 22-16,-6 5-56 0,-10 10 7 15,-9 5-34-15,-1 7 6 16,-5 8-32-16,0 4 7 16,0-8-15-16,0 0 18 0,6-8-21 15,9-7 13-15,5-12-6 16,6-11 8-16,10-8-17 0,4-7 15 15,16-27-17-15,0 0-59 16,0 0-212-16,0 0-223 0,0 0-157 16</inkml:trace>
          <inkml:trace contextRef="#ctx0" brushRef="#br0" timeOffset="1046.8459">-6365 7795 671 0,'0'0'48'0,"0"0"123"16,0 0 63-16,0 0-101 0,0 0-19 16,0 0-77-16,0 0 5 15,0 0 27-15,0 0 26 16,0 0-12-16,0 0-11 0,0 0 8 16,0 0-22-16,0 0-21 0,0 0-16 15,-11 42-17-15,11-42 2 16,-25 49 5-16,0-11-2 0,25-38-15 15,-21 46-6-15,21-46 8 16,-20 38-9-16,20-38 6 0,0 0-7 16,-5 42-12-16,5-42-2 0,0 0-16 15,0 0 1-15,40 34 12 16,6-22-40-16,0-12-10 16,5-16 29-16,0 1 22 0,-11-4 9 15,1 4 1-15,-16 7 11 16,-25 8 31-16,0 0-9 0,0 0 92 15,31-11 51-15,-31 11-32 16,0 0-73-16,0 0-32 0,-36 19 1 16,1 4-20-16,-6 7-3 0,-5 5-6 15,0 3 2-15,6 0-1 16,4 0 14-16,6 0 37 0,4 0-83 16,11-4 44-16,5 4-14 15,5-3 17-15,5-9-2 0,0-26-20 16,15 42 20-16,5-15 25 15,11-8-18-15,10-11 11 0,-1-5-12 16,11-6 7-16,-5-9 3 16,-6 5-21-16,1-9 8 0,-5-3 0 15,-36 19-12-15,35-30-163 16,-35 30-207-16,31-50-181 0</inkml:trace>
          <inkml:trace contextRef="#ctx0" brushRef="#br0" timeOffset="1312.4571">-5426 7688 1311 0,'36'-15'258'0,"-6"3"-31"0,11-3-58 15,5 0-67-15,5 3-33 0,4 1-12 16,1 0-22-16,0 3-25 16,-10 4-5-16,-5 0-5 0,-16 4 0 15,-25 0 0-15,0 0-14 16,0 0-140-16,0 0-209 16,0 0-78-16,0 0-35 0</inkml:trace>
          <inkml:trace contextRef="#ctx0" brushRef="#br0" timeOffset="1484.3321">-5263 7898 1191 0,'0'0'291'16,"0"0"-35"-16,41 22-61 0,4-22-74 16,6-11-48-16,0-4-31 0,5-8-26 15,0 4 0-15,5 0-16 16,-11 0-27-16,-4 0-196 15,0 7-321-15,-11-7-140 0</inkml:trace>
          <inkml:trace contextRef="#ctx0" brushRef="#br0" timeOffset="8781.0001">-5476 9707 1160 0,'0'0'315'0,"45"-3"-1"0,-4-5-88 15,0 0-74-15,-1-3-57 0,6-1-41 16,5 5-20-16,-1-1-21 15,-4 1 5-15,-10-1-21 0,-36 8-4 16,40-4 7-16,-40 4-146 0,0 0-99 16,0 0-183-16,0 0 37 15,0 0 39-15,-10 46-13 0</inkml:trace>
          <inkml:trace contextRef="#ctx0" brushRef="#br0" timeOffset="8921.6261">-5344 9989 760 0,'0'0'150'0,"0"0"20"16,30 16-69-16,1-16-11 16,9-4-17-16,1-4-47 0,5-3-42 15,9-5 21-15,1-3-161 0,5-3-172 16,-5-1-101-16</inkml:trace>
          <inkml:trace contextRef="#ctx0" brushRef="#br0" timeOffset="9155.9953">-4354 9182 1162 0,'0'0'384'15,"21"53"-19"-15,-6-4-57 16,-10 1-84-16,5 7-81 0,-5 0-40 15,5-3-33-15,0-1-25 0,-5 0-21 16,6 1-8-16,-1-9-13 16,0 5-6-16,0-8-9 15,-10-42-274-15,10 49-285 0,-10-49-209 16</inkml:trace>
        </inkml:traceGroup>
        <inkml:traceGroup>
          <inkml:annotationXML>
            <emma:emma xmlns:emma="http://www.w3.org/2003/04/emma" version="1.0">
              <emma:interpretation id="{54F84AB1-C543-4E59-868D-A257DF6A5B39}" emma:medium="tactile" emma:mode="ink">
                <msink:context xmlns:msink="http://schemas.microsoft.com/ink/2010/main" type="inkWord" rotatedBoundingBox="25447,14938 25647,15092 24975,15969 24774,15815"/>
              </emma:interpretation>
              <emma:one-of disjunction-type="recognition" id="oneOf0">
                <emma:interpretation id="interp0" emma:lang="" emma:confidence="0.5">
                  <emma:literal>?</emma:literal>
                </emma:interpretation>
                <emma:interpretation id="interp1" emma:lang="" emma:confidence="0">
                  <emma:literal>!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%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4468.3444">-2931 11308 1391 0,'15'-42'218'16,"-15"42"63"-16,0 0-71 0,5-38-89 15,-5 38-58-15,10-50-35 0,5 16 5 16,-15 34-44-16,36-46 11 16,-6 12-7-16,6 7 18 15,-6 8-2-15,1 0-9 0,-31 19 0 16,35-15 4-16,-35 15 0 0,31 0-4 15,-31 0 0-15,0 0 7 16,30 26 6-16,-30-26 9 0,5 46-3 16,-10 4 2-16,-15 3-1 0,-15 12-20 15,-16 3 7-15,-5 8 2 16,-10 5-9-16,0 2-14 0,0-3 28 16,5-3-31-16,15-5 9 0,5-11-67 15,11-8-167-15,30-53-160 16,-25 50-73-16,19-12-40 0</inkml:trace>
        </inkml:traceGroup>
      </inkml:traceGroup>
    </inkml:traceGroup>
    <inkml:traceGroup>
      <inkml:annotationXML>
        <emma:emma xmlns:emma="http://www.w3.org/2003/04/emma" version="1.0">
          <emma:interpretation id="{BF99CBB4-F57C-4AD5-BE20-1E336C7BC4B2}" emma:medium="tactile" emma:mode="ink">
            <msink:context xmlns:msink="http://schemas.microsoft.com/ink/2010/main" type="paragraph" rotatedBoundingBox="21645,13147 23180,16721 21892,17274 20357,136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6A1F4E-E1C5-4194-B07F-C0696AF8CB54}" emma:medium="tactile" emma:mode="ink">
              <msink:context xmlns:msink="http://schemas.microsoft.com/ink/2010/main" type="line" rotatedBoundingBox="21645,13147 23180,16721 21892,17274 20357,13699"/>
            </emma:interpretation>
          </emma:emma>
        </inkml:annotationXML>
        <inkml:traceGroup>
          <inkml:annotationXML>
            <emma:emma xmlns:emma="http://www.w3.org/2003/04/emma" version="1.0">
              <emma:interpretation id="{31DD10EB-95AF-4A20-9E59-62CEEE59C73F}" emma:medium="tactile" emma:mode="ink">
                <msink:context xmlns:msink="http://schemas.microsoft.com/ink/2010/main" type="inkWord" rotatedBoundingBox="21645,13147 22175,14382 20991,14890 20461,1365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8592.9476">-7361 9719 782 0,'0'0'155'0,"20"4"71"16,-20-4 46-16,0 0-88 16,0 0-64-16,0 0 0 0,0 0-38 15,0 0-28-15,20 22 17 16,-20-22-17-16,0 0-27 0,0 0 15 16,0 0-4-16,0 0-12 15,6 27 12-15,-6-27-13 0,-11 23-19 16,11-23 5-16,-30 27-9 15,30-27-18-15,-31 26 23 0,11-14 9 16,20-12-16-16,-25 11 0 0,25-11 13 16,0 0-23-16,0 0 10 15,0 0-4-15,0 0 4 16,0 0 0-16,0 0-12 0,0 0-12 16,-21-30-45-16,16-1 5 15,0-3-6-15,10-4-4 0,0-4 7 16,6-4 27-16,-11 0 16 0,5 8 19 15,-5 38-21-15,0 0 12 16,10-38-8-16,-10 38 22 0,0 0-6 16,0 0 11-16,0 0-14 15,0 0 2-15,0 0 9 0,0 0-19 16,0 0 3-16,25-4 8 0,-25 4 25 16,41 23-6-1,-6 8-38-15,-4 3 16 0,-1 0 21 16,6 4 0-16,-1 1 10 0,6 6-22 15,0 5 47-15,4-4-10 16,1-1-22-16,0 1 15 0,-5-4-30 16,-6-4 17-16,1-4-5 0,-6-3-2 15,-4-8-3-15,-6-8-22 16,-20-15 19-16,0 0-7 0,15 19 18 16,-15-19 15-16,0 0-30 15,0 0 0-15,0 0-112 0,0 0-98 16,0 0-145-16,0 0-39 0,0 0 9 15</inkml:trace>
          <inkml:trace contextRef="#ctx0" brushRef="#br0" timeOffset="28889.8146">-6940 9524 540 0,'0'0'133'0,"0"0"27"16,0 0-25-16,0 0-40 0,0 0-70 16,0 0 5-16,0 0 117 15,0 0 21-15,0 0-17 16,-15 54-1-16,0-1-49 0,-5 4-7 16,-6 0-8-16,-9 8-24 0,-1 0-37 15,-4 7-23-15,-1 1-2 16,0-5 0-16,1 1-6 0,-1-8 6 15,5-8 0-15,6-7 0 0,10-8-24 16,20-38-230-16,-16 34-138 16,16-34-60-16,0 0 62 0</inkml:trace>
          <inkml:trace contextRef="#ctx0" brushRef="#br0" timeOffset="29186.6841">-6330 9616 1476 0,'0'0'25'0,"0"0"77"16,0 0-35-16,0 0-37 0,0 0-19 15,0 0 4-15,0 0-4 16,31 53 12-16,-16 1 14 0,-5 3-1 16,0 4-9-16,0 0-10 15,-5-4-17-15,6 8 16 0,-1-4-11 16,-5 7-1-16,5 5-23 0,0 3-41 16,5-4-405-16,6 4-43 15</inkml:trace>
        </inkml:traceGroup>
        <inkml:traceGroup>
          <inkml:annotationXML>
            <emma:emma xmlns:emma="http://www.w3.org/2003/04/emma" version="1.0">
              <emma:interpretation id="{54C786E9-E919-415C-BF70-46B4C8BD21DD}" emma:medium="tactile" emma:mode="ink">
                <msink:context xmlns:msink="http://schemas.microsoft.com/ink/2010/main" type="inkWord" rotatedBoundingBox="22574,15446 23130,16742 21892,17274 21335,15977"/>
              </emma:interpretation>
              <emma:one-of disjunction-type="recognition" id="oneOf2">
                <emma:interpretation id="interp6" emma:lang="" emma:confidence="0.5">
                  <emma:literal>K</emma:literal>
                </emma:interpretation>
                <emma:interpretation id="interp7" emma:lang="" emma:confidence="0">
                  <emma:literal>k</emma:literal>
                </emma:interpretation>
                <emma:interpretation id="interp8" emma:lang="" emma:confidence="0">
                  <emma:literal>£</emma:literal>
                </emma:interpretation>
                <emma:interpretation id="interp9" emma:lang="" emma:confidence="0">
                  <emma:literal>/</emma:literal>
                </emma:interpretation>
                <emma:interpretation id="interp10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30780.3863">-6411 12138 756 0,'5'0'116'0,"-5"0"36"15,0 0-4-15,0 0 20 16,0 0-29-16,0 0 44 0,0 0-13 16,0 0-9-16,0 0-70 0,-26 19-32 15,-4-4-47-15,0 4 15 16,-6-3-25-16,-5-5-6 0,1-3 7 16,4-4-16-16,6-4-21 0,4-4-34 15,26 4-62-15,-35-31-9 16,35 31-46-16,-21-53 49 0,6 3 53 15,10 5 27-15,10 7 12 16,-5 38 17-16,15-46 5 0,-15 46-6 16,0 0 23-16,36-34-6 0,-6 15 18 15,-4 11 1-15,-1 16 0 16,6 22 10-16,-6 4-10 0,6 4 8 16,-1 8-4-16,6 7-16 0,-1 5 26 15,1 3-22-15,4 0-10 16,1-1 22-16,5 1 5 0,-1 0 6 15,1-3-20-15,0-5 9 0,5-4-3 16,-6-10 2-16,1-9-21 0,-10-7 10 16,-1-8 0-16,-14 0-72 15,-21-15-98-15,0 0-62 16,0 0-95-16</inkml:trace>
          <inkml:trace contextRef="#ctx0" brushRef="#br0" timeOffset="31030.3827">-6040 12028 1068 0,'-11'45'289'0,"-9"5"19"0,-5 11-92 15,-6 7-108-15,-4 12-54 0,9 4-20 16,-9 8-19-16,-1-1-1 16,6-3-4-16,4-8-20 0,6-4-1 15,5-7-95-15,5-12-268 0,5-12-44 16,-1-6 16-16</inkml:trace>
          <inkml:trace contextRef="#ctx0" brushRef="#br0" timeOffset="31499.1189">-5253 12241 1220 0,'10'30'17'0,"-5"5"5"0,-5-5 36 16,0-30 42-16,5 42-54 16,-5-42-15-16,-5 50 4 0,5-50-40 15,0 45 25-15,0-45-3 16,-10 39-13-16,10-39-8 0,0 0 7 16,0 0-12-16,0 0 6 15,-35 34-60-15,35-34-15 0,-36-4-61 16,0-7 18-16,6-8 26 0,30 19 69 15,-41-35 29-15,41 35 34 0,-35-26-11 16,35 26 13-16,-36-8 50 16,1 16 21-16,35-8 33 0,-36 41 9 15,1 9-28-15,4 11-44 0,1-4-56 16,14-4 5-16,1-3-12 16,5-1 13-16,5-7-19 15,5-42-4-15,15 50 23 0,-15-50-20 16,31 38 6-16,4-23-14 0,1-11-16 15,-1-8-78-15,-4-7-81 0,-1-8-125 16,-30 19-141-16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2:27.16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0A997F-F4A1-46D5-AF04-5C0F5D95B19A}" emma:medium="tactile" emma:mode="ink">
          <msink:context xmlns:msink="http://schemas.microsoft.com/ink/2010/main" type="inkDrawing" rotatedBoundingBox="25083,16639 25106,16335 25366,16355 25342,16659" semanticType="enclosure" shapeName="Other"/>
        </emma:interpretation>
      </emma:emma>
    </inkml:annotationXML>
    <inkml:trace contextRef="#ctx0" brushRef="#br0">-3013 12496 902 0,'0'0'95'0,"5"42"96"16,0-8 54-16,-5-34-46 15,11 35-38-15,-11-35-3 0,0 0-38 16,20 26-28-16,-20-26-31 16,30 12-11-16,1-16-1 0,-6-4-19 15,-4-11 3-15,-21 19-17 16,25-45-1-16,-10 3-15 0,-5 0 8 16,-10 0 6-16,0 4 90 0,-5 7-2 15,5 31-29-15,-25-23-41 0,-6 16-20 16,-4 11-3-16,-1 7 15 15,-4 4-17-15,9 4 5 0,1 0-17 16,15-3 1-16,15-16-7 0,0 0-16 16,0 0-138-16,-11 26-179 15,11-26-218-15,26 16-176 16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2:30.06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AD6C1F-3662-496B-BA02-F03F1A6DC0D1}" emma:medium="tactile" emma:mode="ink">
          <msink:context xmlns:msink="http://schemas.microsoft.com/ink/2010/main" type="inkDrawing" rotatedBoundingBox="12179,12816 13707,6370 16720,7084 15192,13530" semanticType="callout" shapeName="Other">
            <msink:sourceLink direction="to" ref="{D0C78D93-4794-4B95-9136-3E80A7160D87}"/>
            <msink:sourceLink direction="from" ref="{7ED019A9-4B3F-4F03-9CB4-A3FE3D77C7F6}"/>
          </msink:context>
        </emma:interpretation>
      </emma:emma>
    </inkml:annotationXML>
    <inkml:trace contextRef="#ctx0" brushRef="#br0">6516-7352 456 0,'0'0'106'16,"0"0"28"-16,0 0 54 0,0 0 15 16,0 0 20-16,0 0 15 15,0 0-14-15,0 0-34 0,0 0-104 16,0 0-46-16,-40 0-24 15,-11 4-16-15,-20 3 5 16,-15 9-3-16,-11 3-13 16,-15 0 23-16,-15 4-30 0,-5-4 33 15,-10 3-32-15,-5-2 37 16,-1-9-13-16,-4 4-7 0,-11-3 9 16,-4-5-17-16,-6-7-2 15,5 0 10-15,1 0 7 0,-1 0-11 16,11-4 9-16,4 4-1 15,16 0 3-15,20 4 7 0,16 4 4 16,19-1 1-16,21 1-9 16,11-4-2-16,14 0-8 0,16 0-10 15,20-4-1-15,0 0 27 16,0 0-5-16,-21 45-8 16,11-7-3-16,10 4-8 0,0 4 16 15,5 11-17-15,5 19 3 16,-5 23 1-16,1 23 5 0,-1 19 0 15,0 23-15-15,0 27 18 16,-5 30 9-16,0 26-9 0,10 16-8 16,0 15-3-16,5 4-4 15,1-7 6-15,9-13 6 0,-5-6-17 16,1-12 22-16,-1-20-5 16,0-10 0-16,-4-16 0 0,-1-15-4 15,-10-12 4-15,0-11 5 16,-15-11-17-16,5-4 12 15,-11-16 21-15,-4-11-41 0,0-11 25 16,-6-16 10-16,6-11-13 16,5-15 6-16,0-15 38 0,-1-8 2 15,1-16 13-15,15-26 3 0,-5 23 7 16,5-23 11-16,0 0-15 16,0 0 3-16,0 0 7 0,0 0-15 15,0 0-15-15,0 0 8 0,0 0-25 16,0 0-1-16,0 0-26 15,0 0 1-15,0 0-4 0,0 0 5 16,0 0 0-16,0 0-10 16,0 0 8-16,0 0-25 15,-5 27 29-15,5-27-11 0,-5 26 0 16,5-26 9-16,0 35-14 0,0-1 11 16,0-34 8-16,0 38-16 15,0-7 6-15,0-31 9 0,0 34-21 16,0-34 23-16,0 0-15 0,5 30 0 15,-5-30 12-15,0 0-13 16,0 0 17-16,0 0-16 0,0 0 1 16,0 0 13-16,0 0-19 0,0 0 21 15,0 0-15-15,0 0 0 16,0 0 8-16,0 0-5 16,0 0 0-16,0 0-35 0,0 0 26 15,-20-45-25-15,4-5-32 0,1-7-41 16,-10-15-8-16,4-5 57 15,-4-6 9-15,-5-1 21 0,-1 0 33 16,-4 0-11-16,4 15 11 0,1 8-16 16,4 16 26-16,1 7-12 15,4 11-3-15,21 27 0 0,0 0-10 16,0 0 7-16,-20-27 5 16,20 27 0-16,0 0-9 0,0 0-7 15,0 0 22-15,0 0-22 16,0 0 10-16,15 42 4 0,1 8-10 15,4 11 18-15,10 0-8 16,-4 7 9-16,-1 1-16 0,11-1 19 16,-6 5-4-16,1-1-2 0,-1 1 10 15,1-5-25-15,-1-3 31 16,-10-4-22-16,1-15-4 0,-6-8 6 16,-15-38 6-16,15 34 6 0,-15-34-14 15,0 0 24-15,0 0 126 16,0 0 44-16,0 0-14 0,0 0-78 15,0 0-52-15,21-61-38 16,-6-15 7-16,-5-4-19 0,10-4 7 16,-4 8-11-16,4 3 0 15,0 12-20-15,6 4-48 0,-1 12-108 16,-5 7-219-16,-20 38-87 0,41-39-134 16,0 13-98-16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1:11.54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5BED85-67E8-42B5-91FF-F42F2673040E}" emma:medium="tactile" emma:mode="ink">
          <msink:context xmlns:msink="http://schemas.microsoft.com/ink/2010/main" type="inkDrawing" rotatedBoundingBox="11290,5017 14585,4605 14680,5367 11386,5779" semanticType="callout" shapeName="Other">
            <msink:sourceLink direction="from" ref="{7ED019A9-4B3F-4F03-9CB4-A3FE3D77C7F6}"/>
            <msink:sourceLink direction="to" ref="{7ED019A9-4B3F-4F03-9CB4-A3FE3D77C7F6}"/>
          </msink:context>
        </emma:interpretation>
      </emma:emma>
    </inkml:annotationXML>
    <inkml:trace contextRef="#ctx0" brushRef="#br0">-13676-350 623 0,'0'0'152'15,"0"0"-9"-15,0 0-24 0,0 0 13 16,0 0 54-16,0 0 29 16,0 0-16-16,0 0 7 0,0 0 0 15,0 0-51-15,0 0-39 16,-30 27-52-16,-11-16-32 16,-9 0 7-16,-22-3-39 15,-9-8 16-15,-15 4-13 0,-11 3-7 16,-15-3 13-16,-5 4-20 15,0 3 22-15,-5 1-25 0,-5 3 18 16,5 0-1-16,-5 4 1 16,4-3-19-16,1 3 5 0,10-8 25 15,1 0-9-15,4-3-27 16,0-4 26-16,10 0 5 0,-5 3 3 16,11-3-23-16,-1 4-3 15,16-1 23-15,5 5-10 16,4-5-11-16,16 1 17 0,0-4-20 15,11 3 33-15,4-3-13 16,10 0-16-16,6-4 5 0,30 0 11 16,-25 4 7-16,25-4-17 15,0 0 0-15,0 0-6 0,0 0 10 16,0 0 9-16,0 0-18 16,0 0-15-16,0 0-1 0,0 0-17 15,0 0-9-15,0 0-8 16,0 0-110-16,0 0-28 0,0 0-35 15,5-38-60-15,-5 38 38 16,30-46 57-16,6 8 90 16,-6 7 32-16,6 1 26 0,-1 3 26 15,1 4 20-15,-1 1 17 16,-4 6-25-16,-31 16 13 16,35-19 7-16,-35 19 25 0,0 0 59 15,0 0 4-15,0 0 36 16,0 0 85-16,0 0-7 0,0 0-37 15,0 0-75-15,-20 46-3 16,-10-8-22-16,-11-4-32 0,0 5-14 16,-4-5-23-16,-6 4 12 15,-5-8 5-15,10 5-22 16,0-5 2-16,11-3 31 0,-1-8-8 16,36-19-16-16,-25 19-17 15,25-19 8-15,-10 42 73 0,5-4 35 16,15 0-31-16,5 0-4 15,5 0-23-15,6 4-11 0,4-8-7 16,11-3-18-16,-5-4 2 16,4-8-11-16,-4 0-65 0,-1-4-225 15,-4-4-333-15,-11 1-203 16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3:19.06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635EA9-B87E-4F51-A3B3-0228E73B31B6}" emma:medium="tactile" emma:mode="ink">
          <msink:context xmlns:msink="http://schemas.microsoft.com/ink/2010/main" type="inkDrawing" rotatedBoundingBox="7969,16602 12632,9269 20693,14395 16030,21728" semanticType="enclosure" shapeName="Other">
            <msink:sourceLink direction="with" ref="{EAAB8276-85EA-4F24-BF81-052A695EC7F0}"/>
          </msink:context>
        </emma:interpretation>
      </emma:emma>
    </inkml:annotationXML>
    <inkml:trace contextRef="#ctx0" brushRef="#br0">4075 730 546 0,'0'0'57'0,"0"0"-30"0,-25-12 38 16,-21 24-4-16,-20 14-38 0,-15 8 24 16,-16 8-20-16,-15 8 20 15,-15 7-24-15,-10 0 12 0,-15 8 4 16,-16 0-16-16,-4 7 7 16,-11 1-11-16,-5 3 100 0,-5 4-82 15,-11-4-21-15,-4 4 3 0,10-4-5 16,5 0-14-16,10-3 30 15,10-1-53-15,21-7 42 16,5 3-1-16,4-7-2 0,22 0-37 16,9-3-11-16,15-9 49 0,11-7 3 15,15-4-32-15,10-7 20 16,15-9-12-16,11 1-17 0,4-11 5 16,31-12 22-16,-25 15-9 0,25-15 11 15,0 0-2-15,0 0-1 16,0 0 9-16,0 0-4 0,0 0-17 15,0 0 7-15,-10 46 12 0,4 7-32 16,6 23 17-16,6 27 45 16,-1 30 40-16,10 24 1 15,0 22 3-15,5 11-27 0,1 20-14 16,9 11 1-16,1 15-28 0,9 8-16 16,6 7 10-16,0-3 2 15,15-12-12-15,5-15 7 0,10-23 3 16,10-15-7-16,6-23 3 0,4-15 1 15,1-19 3-15,4-1 16 0,1-26-31 16,-11-15 3-16,-9-8-3 16,-11-11 11-16,-15-11-8 0,-11-9 5 15,-9 5 1-15,-6-8-11 0,-30-42-8 16,26 57 13-16,-6-11-13 16,-10-4-7-16,-5-1 13 0,1 1 4 15,-1 4 5-15,-5-8 2 16,0 0-21-16,5 0 6 0,-5-38 7 15,10 42 4-15,-10-42 4 0,10 46-20 16,-10-46 7-16,15 46 22 16,-15-46-10-16,31 42-18 0,-31-42 20 15,25 38 5-15,-25-38 2 0,0 0-16 16,31 38-1-16,-31-38 5 0,0 0 5 16,35 42-19-16,-35-42 32 15,31 38-29-15,-31-38 0 0,35 23 7 16,-4 0 4-16,-1-4 4 15,1 0-4-15,-1 4 8 0,6-1-17 16,-1 5 3-16,6 0 23 16,0 7-9-16,-1 0-30 0,6 1 8 15,5 3 24-15,-1 0-14 0,11 0 6 16,-5 0 5-16,5-4 14 0,0 1-122 16,0-5 9-16,5-3 69 15,0-8-1-15,5-4 1 0,1-4 9 16,9-3 30-16,0-4-45 0,5 0 37 15,-4-1-26-15,4 1 18 16,0-8 9-16,1 1 4 0,4-5-29 16,1 0 18-16,-1 1-31 15,-5 7 25-15,1 0 4 0,-11 7-4 16,0-14-67-16,-10 3 9 0,0 0 33 16,-10 4 5-16,0 4 11 15,-5 0 13-15,0-4 16 0,-6 0-36 16,6 0 14-16,-5-4 11 0,0 0 5 15,4-7 11-15,6-1 4 16,5-7 5-16,0 0-7 0,5 8-6 16,5 3-9-16,1-11-4 0,-1-11-7 15,10-5-27-15,0-3-13 16,6 4-20-16,-1 0 30 0,5 3 12 16,-4 5 24-16,-1 10 5 15,-5-3-8-15,6 8 15 0,-6 3-26 16,5 1 41-16,-4-1-1 0,-1 4 20 15,5-3-25-15,1 3 1 16,4-4-12-16,1-15-16 0,9-7-30 16,1-8-21-16,9-8-43 0,1-4 1 15,0-11 18-15,5 0 50 16,0 1 5-16,5-9 5 0,-6 4 10 16,6 0 3-16,-10 1 5 0,0 3 0 15,-5 4-43-15,-1-1 95 0,-9 5-18 16,-1 4-14-16,-9-1-3 15,-1 0-8-15,-10 1-9 16,0-1 8-16,-15 5 2 0,0-1 5 16,5 0-9-16,-15-3 26 0,-5 3 0 15,0 0 11-15,-11 1 5 0,1-1-27 16,-1 0-12-16,1-3 4 16,-6 3-6-16,6-4 0 0,-1 1 1 15,6-1-20-15,-10 1 28 0,-1-1 147 16,-10 8-9-16,1 0-20 15,-16 0 1-15,0 4-61 0,-5-7-39 16,-10-5 21-16,-11 1 0 0,-4-9-29 16,-11 1-2-16,-9-7-4 15,-1 3 17-15,-5-8-59 0,0 0 8 16,-5-3 24-16,1-4-6 16,-1-8-8-16,-5-4 5 0,10 1-2 15,0-5-13-15,0 1 16 0,1-4-10 16,-1-4 0-16,0 3 14 0,0-3-7 15,0 4-6-15,1 4 14 16,-6-5-1-16,0 5-20 0,-5-4 8 16,0-1-4-16,-5 1-1 0,-10-8 7 15,-1-3 5-15,-9-1-2 0,5 0 5 16,-6 4-16-16,16-3-4 16,5-5 8-16,5 1-11 15,11-12-19-15,9-8-1 0,0-3 24 16,11-1 3-16,4 13 3 0,11 10 5 15,-5 20-1-15,10 14 4 16,-6 13 5-16,6 14 2 0,5 8-7 16,-5 4 6-16,10 38-16 0,-15-46 10 15,15 46-5-15,-26-45 18 0,11 14 1 16,15 31-14-16,0 0 0 16,-41-42-15-16,16 8 8 0,0 4 9 15,-1-5-2-15,1 1 9 0,25 34-3 16,-46-53 26-16,11 7-47 15,4 4-5-15,1 4 0 0,4-4 20 16,26 42 9-16,-40-50 3 16,9 12 3-16,31 38-32 0,-35-45 2 15,9 7 22-15,26 38-10 0,-30-46 8 16,4 12-5-16,26 34 10 0,-30-50-19 16,4 23 0-16,1-11-4 15,5-4-6-15,4-7 6 0,-4-1 15 16,5-3-2-16,-5 0-13 0,4 3 18 15,-4 4-10-15,20 46 0 0,-15-45-7 16,15 45 14-16,0 0-24 16,0 0 22-16,-15-46 4 15,15 46-9-15,0 0-3 0,0 0 14 16,0 0-6-16,0 0 12 0,0 0-17 16,-41-34 5-16,41 34-3 0,-36-19 12 15,36 19-27-15,-40-16-9 16,4 5 0-16,1 3 22 0,-11 1 1 15,5 7 0-15,1 0-4 0,4 0-10 16,-5 11 1-16,1 0-1 0,-6 5 22 16,0 3-1-16,-5 0 2 15,1 4-5-15,-1 0 5 0,-5-1-5 16,-5 1-5-16,0 4 15 0,-5-4-10 16,-5 0-8-16,-5 0 4 15,-6 3-66-15,-9-3 3 0,-11-8 16 16,1 1 17-16,-6-1 4 15,0-8-4-15,1-3-10 0,-1 4 19 16,16-4 5-16,-1 3 17 0,11 5-10 16,10 3 17-16,10 0-14 15,5 8 10-15,10-4-8 0,11 8 24 16,35-27 1-16,-41 42-41 0,41-42-150 16,-36 57-42-16,6-4-48 0,5-3-77 15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3:01.55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D81B42-A756-4EF4-B862-822BE082F3AD}" emma:medium="tactile" emma:mode="ink">
          <msink:context xmlns:msink="http://schemas.microsoft.com/ink/2010/main" type="inkDrawing" rotatedBoundingBox="18192,7741 18980,6622 18985,6626 18198,7745" semanticType="callout" shapeName="Other">
            <msink:sourceLink direction="with" ref="{7ED019A9-4B3F-4F03-9CB4-A3FE3D77C7F6}"/>
          </msink:context>
        </emma:interpretation>
      </emma:emma>
    </inkml:annotationXML>
    <inkml:trace contextRef="#ctx0" brushRef="#br0">-9322 1334 564 0,'0'0'105'0,"0"0"-11"16,0 0-7-16,0 0 36 15,0 0-14-15,0 0 29 0,0 0-11 16,0 0-18-16,0 0 14 15,0 0-68-15,0 0 40 0,0 0 15 16,0 0-58-16,0 0-30 16,-30 53 7-16,-16 12-29 15,-10 7 16-15,-5 12-5 0,0 4 11 16,0 3-16-16,-5 1 4 16,0-1-27-16,10-3-3 0,-5-8 20 15,10-4 3 1,6-15-6-16,4-8 0 0,16-11-19 15,4-11 27-15,21-31-18 16,-15 26 7-16,15-26 6 0,0 0 11 16,0 0-5-16,0 0-16 15,0 0-72-15,0 0-139 0,0 0-67 16,0 0-111-16,-25 27-34 16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3:04.31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537D32-88E4-404C-8F28-763BF55536F6}" emma:medium="tactile" emma:mode="ink">
          <msink:context xmlns:msink="http://schemas.microsoft.com/ink/2010/main" type="inkDrawing" rotatedBoundingBox="21678,8219 22810,6513 22831,6528 21700,8233" semanticType="callout" shapeName="Other">
            <msink:sourceLink direction="with" ref="{7ED019A9-4B3F-4F03-9CB4-A3FE3D77C7F6}"/>
          </msink:context>
        </emma:interpretation>
      </emma:emma>
    </inkml:annotationXML>
    <inkml:trace contextRef="#ctx0" brushRef="#br0">-5471 1239 430 0,'0'0'85'16,"0"0"-1"-16,0 0-15 15,0 0-61-15,0 0 2 16,0 0 28-16,0 0 68 0,0 0-21 16,-41 23 10-16,41-23 41 15,-51 68-63-15,6 8 39 0,-11 8 13 16,-10 15 14-16,-6 8-25 15,-9 11-58-15,5 4-26 16,0 0-15-16,-5-4-6 0,9-4-6 16,1-3 7-1,5-12 5-15,10-15-3 0,6-8-37 16,-1-8 28-16,10-10-26 16,6-5-189-16,-1-4-236 0,11-3-92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4:03.20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2E7C59A-7E77-4B2F-A0D1-163BA8F7E7C7}" emma:medium="tactile" emma:mode="ink">
          <msink:context xmlns:msink="http://schemas.microsoft.com/ink/2010/main" type="inkDrawing" rotatedBoundingBox="3634,10033 26387,10759 26352,11881 3598,11155" semanticType="underline" shapeName="Other">
            <msink:sourceLink direction="with" ref="{87016B14-507E-4476-B762-2F851F67EC2F}"/>
          </msink:context>
        </emma:interpretation>
      </emma:emma>
    </inkml:annotationXML>
    <inkml:trace contextRef="#ctx0" brushRef="#br0">0 0 592 0,'0'0'16'15,"0"0"80"-15,0 0-10 16,0 0-21-16,0 0-8 0,0 0-27 15,0 0-5-15,0 0 59 16,0 0 2-16,36 16 16 0,20-5 103 16,5 4-26-16,30 1-49 15,26 3 12-15,10 0-7 16,20 3-21-16,11-2-53 0,14 6-24 16,1-3-37-16,10 4 16 15,5-4-26-15,10-4 26 0,5-4-21 16,11-4 14-16,-11-3-12 15,5 3-6-15,10-3 9 16,-9 0 10-16,9-1-8 0,11 5-19 16,10-1 29-16,-11 4-20 15,11-3 2-15,10 7 3 0,0 0 12 16,5 0-26-16,15 0 32 16,-10 4-33-16,0 0 18 15,-10-4 6-15,-15-4 2 0,-11 4-15 16,-9-4 9-16,4-3-18 15,-5-1 13-15,1-3 3 0,-6-4-6 16,-5-1 10-16,0 5-17 16,1 0 5-16,-1-5 17 15,-5 9-31-15,10 3 22 0,1-3 2 16,-1 7-13-16,0 3-3 16,-10 1 21-16,5-4-7 0,-4 0 45 15,4 0-73-15,0 0 9 16,10-3 11-16,-4 3 1 0,4 0-5 15,-5-4-2-15,6 0-9 16,-6 1-34-16,10-5 11 0,1 4 8 16,9-3 4-16,6-1 7 15,-5 0 11-15,-1 9 16 0,6-5 4 16,5 4-4 0,5-4 6-16,10 0-15 0,5 1 14 15,-10-5-3-15,-6-3-43 16,-4-5-10-16,0 1-64 0,-11 0 28 15,11-4 38-15,-10-4 12 0,-6 4 10 16,-9 0 2-16,-1 0 41 16,-15-7 0-16,0 3-16 0,-5-4 47 15,5-3-78-15,1-1-74 16,9-3-80-16,-10-4 1 0,5 0 26 16,-5 4 48-16,0-1 56 15,-5 5 33-15,-5 3 5 0,-5 1 28 16,10 3-33-1,-5 0 28-15,0-3-17 0,-5-1 26 16,-5 4-24-16,5-7 8 16,-10-1-11-16,-1 1 8 0,-4-4 16 15,-6-8-8-15,6 4-2 16,-5 0-3-16,-11 0-7 0,-10 0 7 16,-10 3-6-16,-15 9 9 15,-10-1-6-15,-21 8-6 0,-10-8-1 16,-9 8-1-16,-12-3 32 0,-14 3-29 15,0 0 19-15,-41 0-11 16,45 3 9-16,-45-3-17 0,51 8 27 16,-10 4-31-1,-41-12-4-15,56 15 9 0,-16 0 17 16,-40-15-24-16,41 19 23 16,-41-19-9-16,36 23-3 0,-36-23 16 15,0 0-16-15,0 0 22 16,0 0-26-16,0 0 11 0,35 23 30 15,-35-23 34-15,0 0 36 16,0 0-80-16,0 0 12 0,0 0-45 16,0 0-3-16,0 0 29 15,-56-23 19-15,5-4-32 0,1-3-8 16,-11-1-39-16,0-3 40 16,-5-4-20-16,5 4-4 15,-5-1 19-15,5 5 30 0,5 3 4 16,0 0-6-16,15 5 76 15,6 3 46-15,35 19 36 0,0 0-29 16,0 0 33-16,0 0-20 16,0 0-73-16,-36-27-20 0,36 27-29 15,0 0-14-15,0 0 79 16,0 0 44-16,46 27 7 0,5 7-45 16,15 4-13-16,15 8-11 15,5 7-45-15,16-7 15 16,5 7-53-16,4-11 10 0,-4-4-10 15,-15-7-9-15,-16-9 13 16,-20-3 16-16,-11-7 90 0,-45-12-2 16,0 0-62-16,0 0-14 15,0 0-17-15,-45-23-9 0,-26 15-10 16,-11 16 6-16,-4 7 2 16,0 8-13-16,-1 4 5 0,6 11-28 15,5 0-129-15,15-4-271 16,0 4-405-16</inkml:trace>
    <inkml:trace contextRef="#ctx0" brushRef="#br0" timeOffset="1046.8192">1077-457 1255 0,'0'0'419'16,"0"0"-11"-16,20 12-98 0,-20-12-72 15,0 0-49-15,11 34-26 16,-11 8-51-16,-11 4-53 16,-19-1-20-16,-6 9-18 0,-30-1-13 15,-10-4 5-15,-5-3-13 16,-16 0-9-16,-4-8 9 15,-6-4-15-15,16-15 10 0,4-11-4 16,16-12-17-16,10-3-8 16,21-1 7-16,4-4 14 0,36 12-5 15,0 0 11-15,0 0 7 16,0 0 17-16,41-3 48 0,14 10 11 16,12 16 3-16,4 11-4 15,5 8 8-15,-5 12 8 0,0 3-34 16,0 4-22-16,0 7-18 15,-15-3-13-15,5 0-21 16,-10-8-212-16,-5-4-397 16,-6-11-691-16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33.81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94A52A8-7741-4988-941D-1E782A65B688}" emma:medium="tactile" emma:mode="ink">
          <msink:context xmlns:msink="http://schemas.microsoft.com/ink/2010/main" type="inkDrawing" rotatedBoundingBox="4959,8489 5869,7237 6633,7792 5722,9044" semanticType="verticalRange" shapeName="Other">
            <msink:sourceLink direction="with" ref="{8B60D876-C6E8-4061-B94B-C8ED02C4C0C7}"/>
          </msink:context>
        </emma:interpretation>
      </emma:emma>
    </inkml:annotationXML>
    <inkml:trace contextRef="#ctx0" brushRef="#br0">-2377 1082 510 0,'0'0'74'15,"0"0"40"-15,0 0-31 16,0 0 10-16,0 0-46 15,0 0 6-15,36-31-7 0,-16-3-50 16,5-12 17-16,11-7-13 16,-6-12-6-16,6-4 6 0,10-14-13 15,-1-20 25-15,6-15 4 16,5-16-12-16,5-3 8 0,0 15-33 16,-5 15 38-16,-5 20-2 15,-16 26-40-15,-4 15 55 16,-6 12-18-16,5 15 5 15,-30 19 14-15,31 0-46 0,5 15 37 16,-1 19-17-16,6 16-3 16,4 15 5-16,-9 15-3 15,5 15 0-15,-6 8-15 0,1 0 59 16,-1 3-77-16,-4 1 26 16,-6-4-240-16,1-4-179 0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2:59.75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9030F4-19DA-4322-BCAA-79BED9AE5CA8}" emma:medium="tactile" emma:mode="ink">
          <msink:context xmlns:msink="http://schemas.microsoft.com/ink/2010/main" type="inkDrawing" rotatedBoundingBox="24096,8254 25453,6538 25550,6615 24193,8331" semanticType="callout" shapeName="Other">
            <msink:sourceLink direction="with" ref="{334C7B4B-4B80-4AE6-BADA-B10F425C33C3}"/>
            <msink:sourceLink direction="with" ref="{368A6345-381B-47F4-85E9-82E13E44209E}"/>
          </msink:context>
        </emma:interpretation>
      </emma:emma>
    </inkml:annotationXML>
    <inkml:trace contextRef="#ctx0" brushRef="#br0">-2850 1250 416 0,'0'0'80'0,"0"0"15"16,0 0-15-16,0 0-1 16,0 0 97-16,0 0-5 0,0 0 22 15,10 57 16-15,-15 4 0 16,-25 8-64-16,-11 11-15 15,-20 7-14-15,-10 9 5 0,-16 10-53 16,-14 9-16-16,-1 7-23 16,-4 7-5-16,-11 4 104 15,10-3-36-15,11-16-41 0,9-7-20 16,11-16-14-16,10-14-2 16,15-16-15-16,11-12 7 15,40-49-7-15,-31 42-9 0,31-42 0 16,0 0 6-16,0 0-71 15,0 0-83-15,0 0-49 0,0 0-152 16,0 0-182-16,-30 38 32 16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2:59.27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8A6345-381B-47F4-85E9-82E13E44209E}" emma:medium="tactile" emma:mode="ink">
          <msink:context xmlns:msink="http://schemas.microsoft.com/ink/2010/main" type="inkDrawing" rotatedBoundingBox="24960,7027 24975,7027 24975,7042 24960,7042" shapeName="Other">
            <msink:destinationLink direction="with" ref="{079030F4-19DA-4322-BCAA-79BED9AE5CA8}"/>
          </msink:context>
        </emma:interpretation>
      </emma:emma>
    </inkml:annotationXML>
    <inkml:trace contextRef="#ctx0" brushRef="#br0">-3343 1738 69 0,'0'0'-26'0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9:49.026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0 729 0,'0'0'155'16,"0"0"34"-16,0 0 23 16,0 0-19-16,0 0-7 15,0 0-43-15,0 0-20 0,0 0 9 16,0 0-16-16,0 0-56 16,0 0-2-16,0 0-26 0,0 0-26 15,0 0 17-15,0 0-11 16,0 0-15-16,0 0 24 15,0 0-14-15,0 0-17 0,0 0 33 16,0 0-31-16,0 0 18 16,0 0 11-16,0 0-13 0,0 0 15 15,0 0 0-15,0 0-23 16,0 0 16-16,0 0-16 16,0 0 6-16,0 0 17 15,0 0-33-15,0 0 18 0,0 0-1 16,0 0-19-16,0 0 18 15,0 0 9-15,0 0-25 0,0 0 18 16,0 0 18-16,0 0-26 16,0 0 0-16,0 0 17 0,0 0-31 15,0 0 14-15,0 0 6 16,0 0 3-16,0 0-3 16,0 0-6-16,0 0 0 0,0 0 0 15,0 0 0-15,0 0 5 16,0 0-10-16,10 34 5 15,-10-34 0-15,0 0 5 0,20 31-5 16,-20-31-10-16,0 0 23 16,31 38 1-16,-31-38-14 15,25 30 0-15,-25-30-10 0,25 31 15 16,-25-31 9-16,26 23-26 16,-26-23 18-16,0 0-3 0,25 26-11 15,-25-26 4-15,0 0 0 16,0 0 4-16,26 23-9 15,-26-23 23-15,0 0-8 0,0 0 0 16,30 35-11-16,-30-35 12 16,31 34-23-16,-31-34 24 15,25 30-8-15,0-3 0 0,-25-27 7 16,31 30-13-16,-6-3 17 16,1-4-31-16,-1 0 24 0,-5-4-11 15,6 0 13-15,-1-4-6 16,1 0 0-16,-6-3-3 0,-20-12 0 15,30 15 6-15,-4 0-10 16,-26-15 7-16,20 16 14 0,-20-16-14 16,26 19 10-16,-26-19-17 15,0 0 7-15,25 30-4 16,0 1 6-16,-25-31-8 0,31 41 8 16,-1-6 13-16,1-1-15 15,-6-3-18-15,6-1 27 0,-1 1-4 16,6-5-8-16,-6 5 3 15,6-5 0-15,-1 1 0 16,-4 0 2-16,-1-1-5 0,-4 1-12 16,-1 0 20-16,0-1 1 15,6-3-15-15,-6 4 9 0,6-4 19 16,-1 0-19-16,-4-1-15 16,4 5 15-16,-4-4 15 0,4 0-15 15,1 0-17-15,-1 3 29 16,-5-3-5-16,1 0-7 15,-26-23 0-15,40 34 9 0,-9-3-6 16,-1-1-6-16,1-3 7 16,-6-4-7-16,1 7 24 0,-26-30-25 15,40 46-11-15,-9-8 28 16,-31-38-1-16,40 50-17 0,-4-5-6 16,-36-45 11-16,46 58 13 15,-11-13-16-15,-35-45 3 0,51 57-7 16,-20-11 23-16,-31-46-10 15,45 54-17-15,-14-13 2 16,-6-2 17-16,-25-39 6 16,36 57-18-16,-6-8 4 0,1 1-6 15,-6-5 6-15,6-3 0 16,-1 0 0-16,1 0-6 0,-1-4 3 16,1 0 10-16,4 0-10 15,-4-3-3-15,-1 3 15 0,6 0-13 16,-6-4 14-16,-5 1-21 15,1-5 2-15,-1 1 6 0,-25-31 14 16,31 41-5-16,-6-10-12 16,-25-31 6-16,20 38 0 0,1-4-4 15,-21-34-2-15,20 38 26 16,0-7-14-16,-20-31-6 16,26 42-7-16,-1-12 1 0,-25-30 8 15,26 35-9-15,-1-9 11 16,-25-26-2-16,31 31 8 0,-31-31-10 15,30 26-3-15,-30-26 18 16,25 27-15-16,-25-27-10 16,31 27 13-16,-31-27 14 0,25 26-17 15,1-3 11-15,-26-23-15 16,25 27 8-16,-25-27-7 0,31 30-15 16,-31-30 29-16,20 23-8 15,-20-23-9-15,0 0 3 16,0 0 10-16,25 27-2 0,-25-27-5 15,0 0 0-15,0 0 15 16,16 30-11-16,-16-30-13 0,0 0 1 16,20 39 8-16,-20-39 7 15,10 30-5-15,-10-30-10 0,0 0 11 16,15 38 1-16,-15-38-1 16,0 0-10-16,15 31 3 0,-15-31 18 15,0 0-11-15,0 0-7 16,0 0 4-16,0 0 16 0,0 0 12 15,0 0-2 1,0 0 21-16,6 30 0 0,-6-30-6 16,0 0-21-16,-6 31-4 15,6-31-1-15,-15 34-11 0,15-34 0 16,-20 34-12-16,0-3 18 16,-1-1 8-16,21-30-1 0,-30 42-14 15,4-4 4-15,-4-4 19 16,-1 1-8-16,6-9 2 0,25-26-8 15,-41 42 2-15,11-7-9 16,-6 3-5-16,6-8-6 0,-1-7-1 16,1 7 11-16,5 1 3 15,-6 3-7-15,1 8 5 16,-1 0-8-16,1 11 9 0,-1 5 16 16,-4 6-5-16,-6 1-20 15,5 0-3-15,6 3 0 0,4-3 10 16,-4-4 5-16,0-4-7 15,9-7-2-15,1-4 20 16,0-5-4-16,-1 5-9 0,1-8-5 16,5 4-2-16,-6-8 11 15,6 1-11-15,0-1-7 0,15-34 0 16,-26 38 15-16,11-4-5 16,15-34 3-16,-25 42-10 15,25-42 1-15,-26 38 3 0,26-38 7 16,-20 31-3-16,20-31-4 15,0 0 13-15,-25 30 7 0,25-30 4 16,0 0-15-16,-21 39-9 16,21-39 12-16,-25 34 2 0,25-34-14 15,-15 42-8-15,0-12 15 16,-1-3 8-16,16-27-6 0,-15 34-6 16,15-34-11-16,-15 31 8 15,15-31 9-15,-15 30-5 0,15-30-10 16,-11 27-3-1,11-27 16-15,0 0-3 0,0 0-9 16,0 0 2-16,0 0-129 16,0 0-274-16,0 0-430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59:55.948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F43E3E-D06A-42CE-8B26-F493EC3A2C8C}" emma:medium="tactile" emma:mode="ink">
          <msink:context xmlns:msink="http://schemas.microsoft.com/ink/2010/main" type="writingRegion" rotatedBoundingBox="22822,3011 31041,3011 31041,7568 22822,7568"/>
        </emma:interpretation>
      </emma:emma>
    </inkml:annotationXML>
    <inkml:traceGroup>
      <inkml:annotationXML>
        <emma:emma xmlns:emma="http://www.w3.org/2003/04/emma" version="1.0">
          <emma:interpretation id="{D9370418-91ED-448E-AE99-C4C7E444811A}" emma:medium="tactile" emma:mode="ink">
            <msink:context xmlns:msink="http://schemas.microsoft.com/ink/2010/main" type="paragraph" rotatedBoundingBox="22930,2695 29075,3018 28958,5252 22813,4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AF3144-002D-4F5E-9A8C-38E682AC09B3}" emma:medium="tactile" emma:mode="ink">
              <msink:context xmlns:msink="http://schemas.microsoft.com/ink/2010/main" type="line" rotatedBoundingBox="22930,2695 29075,3018 28958,5252 22813,4928">
                <msink:destinationLink direction="with" ref="{E6D7A786-4106-45F2-9215-3CCE6276668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BE435C3-6628-4B2B-812C-1785053D2480}" emma:medium="tactile" emma:mode="ink">
                <msink:context xmlns:msink="http://schemas.microsoft.com/ink/2010/main" type="inkWord" rotatedBoundingBox="22905,3173 27279,3403 27187,5158 22813,4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1859 407 1619 0,'20'0'156'0,"-20"0"223"16,0 0 7-16,0 0-159 15,0 0-115-15,0 0-66 0,-35 12 1 16,-16 3-13-16,-5 8 31 15,-5 7-9-15,-5 8-18 0,0 12 0 16,-5 11 41-16,5 4 26 16,5 3-13-16,10 12-25 0,10 0-9 15,6 0 4-15,14-4 4 16,21 1-14-16,16-13 22 0,24-10-18 16,26-12-29-1,16-16-3-15,9-7-7 0,16-7-14 16,-1-8-3-16,6-4 6 15,-5-4 1-15,-11 0-7 0,-14-4-8 16,-21 1 19-16,-16 3-1 16,-45 4-3-16,36 0-7 0,-36 0-26 15,0 0-124-15,0 0-93 16,0 0-66-16,0 0-182 0,-46-19-305 16,6 15-129-16</inkml:trace>
          <inkml:trace contextRef="#ctx0" brushRef="#br0" timeOffset="609.3605">3012 251 1296 0,'0'0'134'0,"0"0"168"16,0 0-7-16,0 0-98 16,0 0-43-16,0 0-67 15,-20-8-42-15,-11 12-23 16,-9 4-22-16,-11 7 12 0,-10 4-1 15,-5 0-23-15,-10 0 28 16,4 0 5-16,6-3-21 0,5-5 55 16,16 0-1-16,4-3-7 15,16 0-19-15,25-8-26 0,0 0 73 16,-26 49 47-16,21 4-37 16,15 20 8-16,6 11 19 0,-1 15-39 15,5 11 10-15,-5 5-21 16,6-1 19-16,-6 0-24 15,-5-3-29-15,-5-5-10 16,-5-7-7-16,-5-7-4 0,5-12-7 16,-5-15 9-16,-5-16-9 15,10-49-34-15,-5 42-170 0,5-42-288 16,0 0-423-16,0 0-50 16</inkml:trace>
          <inkml:trace contextRef="#ctx0" brushRef="#br0" timeOffset="828.1036">2473 933 1867 0,'36'-23'320'15,"20"4"-32"-15,10 0-64 16,15 8-64-16,11-1-66 0,19 5-63 15,6 3-6-15,10 4-12 16,-5 0-13-16,-5 4-88 0,-15-1-329 16,-11 1-343-16</inkml:trace>
          <inkml:trace contextRef="#ctx0" brushRef="#br0" timeOffset="1218.7163">3677 1013 2261 0,'41'30'393'16,"5"-7"-55"-16,15-15-85 16,0 0-47-16,15-1-91 0,5-3-59 15,0 0-29-15,1-4-14 16,-16 7-6-16,-5 1-12 0,-21 0-143 15,-4-4-106-15,-36-4-51 16,0 0-128-16,0 0-113 16,-20 49-16-16,-31-7 179 0,-25 4 94 15,-11 3 81-15,-4-3 98 16,-11-4 68-16,16-8 117 0,10-7 112 16,15-4 147-16,20-8 19 15,41-15-39-15,0 0 6 0,0 0 62 16,0 0-77-16,31-4-130 15,19-4-61-15,16 5 5 16,6-5-37-16,-6 0-37 0,5 5-24 16,-5-5-21-16,-5 8 2 15,-11 0-163-15,-14 4-285 16,-36-4-411-16</inkml:trace>
          <inkml:trace contextRef="#ctx0" brushRef="#br0" timeOffset="-656.206">0 1558 1663 0,'0'0'474'0,"0"0"-2"16,0 0-93-16,0 0-101 16,0 0-92-16,0 0-82 0,0 0-57 15,30-42-18-15,-10-11-20 16,-4-16-1-16,4-19-2 16,5-26 0-16,16-23-6 0,10-31-8 15,15-11 3-15,0 0-5 16,5 19-5-16,-10 27 15 0,-15 30 4 15,-6 31-4-15,-4 22-9 16,-6 39 9-16,-4 30-3 16,-6 38 15-16,-10 34-12 15,-5 23 9-15,-5 5 1 0,-5 6-6 16,5-3-4-16,0-4 0 16,5-11 14-16,10-4-11 0,1-8 9 15,4-11-22-15,0-12 19 16,1-11-14-16,-6-11 17 0,0-4-12 15,-15-46 3-15,10 38-3 16,-10-38 3-16,0 0-35 16,0 0-188-16,0 0-144 0,0 0-246 15,0 0-100-15,-35 0 16 16</inkml:trace>
          <inkml:trace contextRef="#ctx0" brushRef="#br0" timeOffset="-468.7336">152 1036 1241 0,'-25'-42'206'15,"25"42"18"-15,0 0 73 16,0 0-14-16,40-42-108 0,26 12-110 16,15 7-16-16,11 4-40 15,10 0 2-15,-6 3-198 0,-10 5-347 16,-4 3-192-16</inkml:trace>
        </inkml:traceGroup>
        <inkml:traceGroup>
          <inkml:annotationXML>
            <emma:emma xmlns:emma="http://www.w3.org/2003/04/emma" version="1.0">
              <emma:interpretation id="{5898CF78-7D39-49CA-94B6-E7803023CCC8}" emma:medium="tactile" emma:mode="ink">
                <msink:context xmlns:msink="http://schemas.microsoft.com/ink/2010/main" type="inkWord" rotatedBoundingBox="28212,2972 29075,3018 28978,4878 28115,4832"/>
              </emma:interpretation>
              <emma:one-of disjunction-type="recognition" id="oneOf1">
                <emma:interpretation id="interp1" emma:lang="" emma:confidence="0.5">
                  <emma:literal>6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f</emma:literal>
                </emma:interpretation>
                <emma:interpretation id="interp5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2546.8019">6116-191 1057 0,'0'0'244'16,"0"0"135"-16,0 0-60 15,0 0-71-15,0 0-83 0,0 0-54 16,0 0-6-16,0 0-8 15,0 0-13-15,-26 38 0 0,-19 27-9 16,-21 26 49-16,-16 27-36 16,-9 12-2-16,-6 11-12 0,1 15-38 15,4 0-11-15,16-3-12 16,15-8 3-16,16-16-4 0,19-7 14 16,26-19 5-16,15-8-1 15,26-22-22-15,25-16 17 16,20-15 4-16,11-20-17 0,0-14-17 15,-1-16 5-15,-10-14 5 16,-4-13-1-16,-16-14 0 0,-10-8 0 16,-16-12 1-16,-14 0 138 0,-16 5-58 15,-15 10 5-15,-21 5 11 16,-9 18-24-16,-26 9-34 0,-20 22-17 16,-6 15-9-16,-4 4 5 15,4 11-22-15,16 5-13 0,5-1-184 16,15 4-162-16,11-4-180 15,40-34-348-15,0 0-112 16</inkml:trace>
        </inkml:traceGroup>
      </inkml:traceGroup>
    </inkml:traceGroup>
    <inkml:traceGroup>
      <inkml:annotationXML>
        <emma:emma xmlns:emma="http://www.w3.org/2003/04/emma" version="1.0">
          <emma:interpretation id="{43106871-A9CF-4B0F-9B2D-9C9AFF855A76}" emma:medium="tactile" emma:mode="ink">
            <msink:context xmlns:msink="http://schemas.microsoft.com/ink/2010/main" type="paragraph" rotatedBoundingBox="23939,5933 31041,5933 31041,7568 23939,7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DDB9F5-747C-469F-8C1E-25C663EB965E}" emma:medium="tactile" emma:mode="ink">
              <msink:context xmlns:msink="http://schemas.microsoft.com/ink/2010/main" type="line" rotatedBoundingBox="23939,5933 31041,5933 31041,7568 23939,7568"/>
            </emma:interpretation>
          </emma:emma>
        </inkml:annotationXML>
        <inkml:traceGroup>
          <inkml:annotationXML>
            <emma:emma xmlns:emma="http://www.w3.org/2003/04/emma" version="1.0">
              <emma:interpretation id="{2AEBCD9E-3147-48BD-BABF-427EE3EB5093}" emma:medium="tactile" emma:mode="ink">
                <msink:context xmlns:msink="http://schemas.microsoft.com/ink/2010/main" type="inkWord" rotatedBoundingBox="23939,5975 27683,5975 27683,7526 23939,752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1062.196">1117 4324 727 0,'0'0'177'16,"0"0"0"-16,0 0 15 0,0 0-93 16,0 0-50-16,0 0-18 15,0 0 82-15,0 0 35 16,0 0 8-16,0 0-47 0,0 0 19 15,0 0-7-15,0 0 1 16,0 0-46-16,0 0-25 16,0 0-8-16,0 0 28 15,0 0 25-15,0 0-33 0,0 0-23 16,0 0-37-16,0 0 2 16,0 0-1-16,0 0 8 15,0 0-24-15,0 0 9 0,0 0 17 16,0 0-14-16,26-46 2 15,-11 8-12-15,5-8 28 0,-5-7-13 16,1-8-14-16,9-11 4 16,-5-24 9-16,11-14 1 15,4-20 0-15,6-7-18 0,0-8 6 16,-1 8 21 0,1 4-9-16,-6 22 5 0,-4 28-22 15,-11 18-5-15,-5 19 14 16,-15 46 0-16,16-42 0 0,-16 42 14 15,0 0-8-15,0 0-3 16,35 4-10-16,-35-4 6 16,31 42 4-16,-11 7-4 0,-5 9 16 15,-5 14 47-15,1 12 43 16,-6 3-23-16,5 9-24 16,-5 3 37-16,0 4-21 0,-5-4-31 15,5-4-14-15,0-4-8 16,-5-11-3-16,5-11-4 15,-5-8-1-15,5-12-5 16,0-10-1-16,-5-39-1 0,6 41 1 16,-6-41 7-16,0 0 5 15,0 0-5-15,0 0-5 0,0 0-6 16,0 0 0-16,0 0-5 16,0 0-1-16,5 31 0 15,-5-31 17-15,0 0-5 0,0 0-2 16,0 0-4-16,0 0-8 15,0 0 8-15,0 0-3 16,0 0-6-16,0 0 5 16,0 0 4-16,0 0 3 0,0 0-6 15,0 0-1-15,0 0-20 16,0 0 11-16,0 0-4 16,0 0 11-16,0 0 8 0,0 0 5 15,0 0-3-15,0 0 4 16,0 0-8-16,0 0-3 0,0 0-2 15,0 0-6-15,0 0 11 16,0 0-4-16,0 0 7 16,0 0 5-16,0 0-1 0,0 0-7 15,0 0 0-15,0 0-6 16,0 0 6-16,0 0 0 16,0 0-11-16,0 0 8 15,0 0 8-15,0 0-1 0,0 0-13 16,0 0 15-16,0 0-10 15,0 0-69-15,0 0 16 16,0 0 10-16,0 0 16 0,0 0 1 16,0 0 8-16,0 0 16 15,0 0 6-15,0 0 2 0,0 0-2 16,0 0 5-16,0 0-19 16,0 0 6-16,0 0 0 15,0 0 0-15,0 0-36 16,0 0-25-16,0 0-30 15,0 0-42-15,0 0-54 0,0 0-103 16,0 0-165-16,0 0-74 16,0 0-4-16</inkml:trace>
          <inkml:trace contextRef="#ctx0" brushRef="#br1" timeOffset="11390.3112">1473 3749 769 0,'0'0'88'0,"0"0"52"16,0 0 143-16,0 0-7 15,0 0-49-15,0 0-84 16,56-46 64-16,-1 15-42 0,1 9-73 16,0 6-32-16,0 5-47 15,5-1 12-15,-5 1-18 16,0 3-4-16,-5 5 1 0,-6-1-239 16,-9 4-244-16,-1 4-110 15,-4-1 19-15</inkml:trace>
          <inkml:trace contextRef="#ctx0" brushRef="#br1" timeOffset="11671.5515">2860 3173 1832 0,'0'0'178'0,"0"0"109"0,0 0 27 16,0 0-107-16,0 0-91 15,25 50-64-15,-15 7-35 16,-5 4-12-16,-10 11 12 0,5 8-5 16,0 8-7-16,-5-4 6 15,0 0-7-15,0-4-8 0,-5 0-66 16,5-8-260-16,-6-7-276 15,1-12-168-15</inkml:trace>
          <inkml:trace contextRef="#ctx0" brushRef="#br1" timeOffset="12124.664">2992 3051 1576 0,'30'-34'374'0,"16"11"-56"16,10 12-104-16,0 7-83 0,10 12-81 15,0 11 2-15,-5 3-4 16,0 13 24-16,-11 3-19 16,-9 0-28-16,-16 4-2 15,-9 4-12-15,-11-1-11 16,-20 5 3-16,-16 3-14 0,-10-3-81 15,-9-8-2-15,4-12 12 16,5-7 35-16,41-23-43 0,0 0-37 16,-45-23 35-16,45 23 49 15,0-49 32-15,0 49-23 16,40-46 21-16,6 19 10 0,0 12 16 16,-1 15-4-16,1 11 6 15,0 8 16-15,-6 16 66 16,-4 7 16-16,-11 7 71 15,-4 8-20-15,-16 8 34 0,-10 4-31 16,-16-1-8-16,-9 1-16 16,-16-4-63-16,-10-1-42 15,-10 1-13-15,-10-4-16 0,-5-8-9 16,-1-3-109-16,16-8-153 16,11-8-289-16,9-15-463 0</inkml:trace>
          <inkml:trace contextRef="#ctx0" brushRef="#br2" timeOffset="27460.5373">4861 2834 832 0,'0'0'143'0,"0"0"116"16,0 0 49-16,0 0-26 15,0 0-81-15,0 0-21 0,0 0-54 16,0 0-60-16,-25 34-16 15,-11-7-35-15,-15-4-9 0,1-4 6 16,-11 0 11-16,-5 0-18 16,-1 4-18-16,7 4-4 0,4-1 6 15,10-3 21-15,10 4-4 16,6 7 2-16,10 12-18 16,4 15 0-16,11 7 34 15,5 9-22-15,5 6 33 0,5 1 34 16,1 4-13-16,4-4-23 15,0-4-11-15,0-8-22 0,-4-3 0 16,-1-8-7-16,0-12-1 16,-5-15-96-16,-5-34-107 15,0 0-139-15,0 0-191 0,0 0-30 16</inkml:trace>
          <inkml:trace contextRef="#ctx0" brushRef="#br2" timeOffset="27632.3836">4419 3726 877 0,'5'-42'94'15,"-5"42"20"-15,26-50 15 0,-26 50-35 16,71-57-51-16,-5 19-49 16,5-4 35-16,0 12-37 0,0 3-136 15,-10 8-211-15</inkml:trace>
        </inkml:traceGroup>
        <inkml:traceGroup>
          <inkml:annotationXML>
            <emma:emma xmlns:emma="http://www.w3.org/2003/04/emma" version="1.0">
              <emma:interpretation id="{1286F7DA-7533-45FA-82B0-B7F0CF5F8686}" emma:medium="tactile" emma:mode="ink">
                <msink:context xmlns:msink="http://schemas.microsoft.com/ink/2010/main" type="inkWord" rotatedBoundingBox="28669,5933 31041,5933 31041,7568 28669,756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15765.2123">7284 3817 2069 0,'51'-42'301'0,"0"12"-50"16,0 11-38-16,10-4-86 15,5 0-64-15,0-4-27 0,10-3-24 16,-5 7-2-16,-10-7-7 16,0 7-109-16,-10 7-165 0,-16 1-213 15,-9 8-195-15,-26 7-58 16</inkml:trace>
          <inkml:trace contextRef="#ctx0" brushRef="#br1" timeOffset="15577.7172">7381 3303 1035 0,'0'0'218'0,"0"0"49"0,0 0-84 16,0 0-58-16,0 0-46 16,0 0-34-16,-10-31-27 0,10 5-4 15,5 3-27-15,0-4 9 16,10-3 14-16,0-8-30 0,6-1 14 15,4 1-1-15,0 4 7 16,6 7-7-16,4 1-13 0,1 3 5 16,5 4 15-16,4 4 0 15,1-1 6-15,10 5-20 0,5-4 10 16,5-4-4-16,-5 3 10 16,-5 1 24-16,0 0-35 15,-16 3 9-15,-4-3 8 0,-6 4-28 16,-9-4 40-16,-21 15 0 0,20-16 102 15,-20 16 40-15,0 0-5 16,0 0-61-16,0 0-27 0,-36 31 22 16,-9 15-2-16,-6 14 46 15,-10 17-6-15,5 18-48 0,-5 12 24 16,0 7-3-16,5 8-21 0,5 4 41 16,1-8-25-16,9 0-19 15,5-12-71-15,6-6 12 16,10-13-15-16,-6-7 4 0,6-11-8 15,0-8 6-15,4-16-57 16,1-6-108-16,15-39-89 0,-10 34-139 16,10-34-351-16,0 0-91 0</inkml:trace>
          <inkml:trace contextRef="#ctx0" brushRef="#br1" timeOffset="14233.9801">5847 3764 1521 0,'0'0'220'0,"0"0"91"15,0 0-5-15,0 0-96 16,0 0-86-16,35-19-70 0,11-4-26 16,15 0-6-16,5 4-13 15,5 8 0-15,0-1-15 0,-5 5 1 16,-5 3 11-16,-5 8-14 15,-5-4-4-15,-11 3-4 16,-9 9-133-16,-31-12-124 0,0 0-102 16,10 30-91-16,-25 1 11 15,-26 3 106-15,-10 8 128 0,-10-4 86 16,-5 4 76-16,0-4 36 16,0-7 68-16,16-5 108 15,4-7 55-15,15-4 31 0,31-15 6 16,0 0-22-16,0 0 79 15,0 0 5-15,0 0-113 0,21 4-75 16,14-4-51-16,6 0-45 16,5-4-12-16,4 4-6 15,-9-3-5-15,5-1 0 0,-6 0-237 16,-4 4-313-16,-1-4-107 16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0:03.479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3228-24 359 0,'20'-15'-12'0,"-20"15"74"0,0 0 22 16,0 0-1-16,0 0-18 15,0 0-8-15,0 0-4 0,-15 38-10 16,-1-3-24-16,-9-5 12 15,0 4-9-15,-1-3 40 0,-9-1 60 16,-6 5-13-16,5 6-38 16,-9 1-27-16,-6 4 0 15,-10 0-72-15,0 0 28 0,-5 3 33 16,0 4-1-16,0-3-23 16,0 3-4-16,0-7 29 15,5 4 7-15,5-5 16 0,0 1-35 16,0 0-28-16,5-1 22 15,1-3 4-15,4 0-20 0,0 4 25 16,0-4-25-16,6-4 10 16,4 0-22-16,-4-4 22 0,4-3 4 15,0-5-2-15,1 1-4 16,4-4-8-16,-4 4-8 16,4-4 4-16,-4-1-5 0,-1 1 17 15,1 0-15-15,-1 0 23 16,-5-4-31-16,11 4 46 0,-6-4-8 15,-4 0 32-15,4 0-8 16,-9 4-36-16,-1 0-4 0,0 3 4 16,-5-7-3-16,0 8-13 15,1-8 14-15,4 0 0 16,0-4-14-16,6 1 14 0,4-1 19 16,0-7-6-16,36-8 35 15,0 0-24-15,-40 19-33 0,40-19 31 16,-46 22-16-16,11-6-15 15,35-16-9-15,-51 42-2 16,5-4 2-16,0-4 12 0,6-3 9 16,-1-1-12-16,5 0-12 15,1-3 33-15,-1-4-21 0,36-23 0 16,-50 38 0-16,9-11 12 16,5-4-17-16,36-23 5 0,-40 30 3 15,40-30-9-15,-36 27-11 16,36-27 21-16,0 0-25 0,0 0 41 15,0 0-27-15,0 0 26 16,0 0-1-16,0 0-15 0,-35 46-10 16,35-46 16-16,0 0-20 15,-26 53-7-15,26-53 15 16,-25 61 3-16,10-15 4 16,-1-12-4-16,16-34 0 0,-15 46 12 15,15-46-19-15,-15 41 7 16,15-41 22-16,0 0-29 0,-20 42-11 15,20-42 1-15,0 0 17 16,0 0-10-16,0 0-7 0,-16 42 17 16,16-42 8-16,0 0 28 15,0 0-31-15,-5 38-10 0,5-38 16 16,0 0-11-16,0 0-15 16,-5 46 10-16,5-46 21 15,-10 38-22-15,10-38 11 16,-5 38-5-16,5-38-13 0,-5 38 29 15,5-38-1-15,-10 46-21 16,10-46-11-16,-5 46 8 0,5-46 9 16,0 46-14-16,0-46 17 15,5 45-8-15,-5-45-3 0,10 42-1 16,-10-42 25-16,10 38 25 16,-10-38-34-16,5 42-1 0,-5-42-6 15,10 50-15-15,-5-12 8 16,-5-38 7-16,16 46 0 15,4-8 0-15,-20-38-9 0,0 0 1 16,35 53 18-16,1-15 5 16,-36-38-6-16,41 38-2 0,-6-11-4 15,-35-27 1-15,41 30-1 16,-11-7-14-16,-30-23 5 16,31 23-10-16,-31-23 13 0,30 27 12 15,-30-27-9-15,31 23 26 16,-31-23-12-16,35 22-21 0,-9 1 17 15,-26-23-10-15,40 19-16 16,-9-3 3-16,-1-5 19 0,1-3-14 16,-31-8 1-16,40 11 20 15,-9-3-33-15,-31-8 35 16,35 7-26-16,-9 5 6 0,-26-12 12 16,40 7 13-16,-9-3-28 15,-31-4 18-15,36 12-7 0,-6 3-3 16,-30-15-11-16,30 15 0 15,-30-15 0-15,36 15 11 0,-36-15-12 16,36 19 33-16,-36-19-29 16,35 16 26-16,-35-16-7 0,41 11-2 15,-16 4-26-15,6-3 17 16,-6-1-13-16,6 1 6 16,-1-9-6-16,6 5 13 15,-6-4-4-15,6 3 22 0,-6-3-8 16,1 0-17-16,-31-4 21 15,35 11-14-15,-4 1-8 0,-31-12-8 16,30 15 4-16,-30-15 12 16,41 12 10-16,-16-5-19 0,-25-7 12 15,36 12 2-15,-36-12 28 16,35 11-38-16,-35-11-7 0,31 19 7 16,-31-19-2-16,40 15-8 15,-40-15 7-15,46 16 26 16,-10-5-18-16,-36-11 5 15,45 15 15-15,-9-3-25 0,-36-12-1 16,36 15 18-16,-36-15-12 16,45 23-18-16,-45-23 18 0,41 19-9 15,-41-19 12-15,41 27-3 16,-41-27-10-16,40 19 20 0,-40-19-15 16,41 19 12-16,-6-4-23 15,-35-15 5-15,46 19 3 0,-15 0 8 16,4-4-7-16,-4 4 13 15,-1-4-15-15,6 8 12 0,-6-7 18 16,1-1-27-16,4 0 9 16,1 0-12-16,-1 1 5 0,6-5-1 15,5 4 5-15,-1 0-4 16,1 5-8-16,5-1 8 16,-5 0 10-16,-1 0-18 15,-4 4 31-15,0-4-10 0,-11 3-9 16,6 5-10-16,-6-4 5 15,-4 4 0-15,4 3-10 0,0-7 22 16,1 0-17-16,-1-4 16 16,6-8 0-16,0 5 0 0,4-5-26 15,1 4 16-15,-1 0 4 16,1 1-10-16,0 3 20 0,-6-4 13 16,6 4-27-16,-5-4 4 15,4 1-8-15,1 3 8 16,-1-4-15-16,6 0 35 0,-5-4-27 15,5 1 13-15,-1-4-17 16,-4-1 11-16,0 5-7 0,-1-1 2 16,-4 0 8-16,-6 1-10 15,-4 3 7-15,-1 0 0 0,0 4 0 16,1 0 0-16,-1 4-8 16,-4 0-8-16,4 0 32 15,5-4-26-15,-4 4 28 0,4-8-15 16,1 4 33-16,-1 0-73 15,1-3 37-15,4-1 0 16,6 4-5-16,-6 0 5 0,1 0-12 16,-5 0 12-16,-1 4 8 15,6 3-15-15,-6-3 17 0,6 4 7 16,-1 0-49-16,6-1 43 16,-1 5-16-16,-4-1 11 0,5-3-19 15,-1 0 13-15,1-4 11 16,0-1-2-16,-1 1-14 0,1 0 5 15,-6-4-4-15,1 0-7 0,-6 4 11 16,1-4-13-16,-6 0 4 16,1 0 2-16,-26-19 16 0,30 27-5 15,-4-8-8-15,-26-19 7 16,25 27-3-16,0-8 0 16,-25-19 0-16,41 23-7 0,-10-4-1 15,4-4 25-15,1-4-14 16,-1-3-16-16,1-1 15 0,-1 1-7 15,1 0 0-15,-6-1 50 16,1-3-59-16,-6 8-5 0,1-5 4 16,-26-7 22-16,25 12 3 15,-25-12-23-15,25 15 8 0,-25-15 8 16,0 0 11-16,26 15-14 16,-26-15 0-16,0 0 0 15,20 19 3-15,-20-19-21 0,0 0 10 16,26 19 13-16,-26-19-1 15,0 0-11-15,25 15-1 0,-25-15 2 16,0 0 25-16,25 8-22 16,-25-8-4-16,0 0 15 0,26 11-8 15,-26-11 26-15,0 0-36 16,0 0 10-16,25 12-14 0,-25-12 14 16,0 0 3-16,0 0 8 0,0 0-15 15,0 0-35-15,0 0-310 16,0 0-239-16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0:30.877"/>
    </inkml:context>
    <inkml:brush xml:id="br0">
      <inkml:brushProperty name="width" value="0.41667" units="cm"/>
      <inkml:brushProperty name="height" value="0.8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0 167 0,'0'0'6'0,"0"0"-10"16,0 0 13-16,0 0-9 0,10 38-6 15,-10-38 14-15,0 0-6 16,15 46 1-16,-15-46 6 16,15 49 19-16,-15-49 0 15,21 46 1-15,-11-16-39 0,-10-30 28 16,15 35 17-16,-15-35-16 15,20 34 9-15,-20-34-23 0,31 34 6 16,-11-7-8-16,-20-27 2 16,31 26 6-16,-6-7 0 0,6-3-3 15,-11-5-2-15,5-3-21 16,-25-8 26-16,31 11 16 0,-6 4-30 16,-25-15 15-16,26 12-6 15,-1-1 4-15,-25-11 7 0,30 12 21 16,-4-5-8-1,-1 5-25-15,-25-12-5 0,31 7-3 16,-6 1 8-16,-25-8 7 16,25 19 13-16,1-4-31 0,-26-15 10 15,25 23 5-15,-25-23 6 16,31 34-8-16,-11-7-4 0,5-4-9 16,-4-4 19-16,-21-19-22 15,30 27 2-15,-4-4-1 0,-1-8 2 16,-5 4 13-16,-20-19-12 15,36 27 13-15,-11-5 11 0,6 1-14 16,4 0-15-16,1 0-29 16,5-4 58-16,-1 0-12 15,1-7 0-15,0 3-7 0,-6-4-7 16,1 1 7-16,-6-5 6 16,1 5-6-16,-6-1-7 15,5 1 18-15,-30-12-11 0,36 19 6 16,-36-19 0-16,46 22-21 15,-46-22 10-15,40 27 5 0,-4-8 0 16,-36-19-4-16,41 27 17 16,-6-8-3-16,1 0-2 0,-6 0-18 15,6-4-1-15,-36-15 14 16,40 19 2-16,-4 0-1 16,-36-19-7-16,36 27-2 0,-36-27 1 15,35 27 14-15,-35-27-22 16,41 30 39-16,-41-30-37 0,40 34 23 15,-40-34-7-15,41 39-19 16,-5-13 18-16,-6 1-13 0,1 3-13 16,-1-3 26-16,6 3 6 15,-1 1-18-15,1-4 7 0,4-4 26 16,1 3-23-16,0 1 0 16,4 0-6-16,-4-1-2 15,0 5-5-15,-1-5 5 0,-4 5 5 16,4-5-11-16,-4 5 8 15,-6 3-3-15,6 1 24 16,-11-5-10-16,6 0-6 0,-1 9-2 16,-4-5-4-16,4 4-56 15,6 4 82-15,-6-4-18 0,1 0 5 16,-1-4-6-16,-30-34-3 16,41 46 11-16,-11-12 0 0,1-3-8 15,-31-31-16-15,35 46 7 16,-9-8 8-16,-26-38-6 0,35 49 4 15,-4-7 15 1,-31-42-30-16,41 53 19 0,-11-14 0 16,6-5-4-16,-6 0-4 15,1-3 17-15,4-1-23 0,6-3 0 16,-1-4 7-16,6-4 17 16,0 0-5-16,0 0 8 0,-6 0-17 15,6 0-5-15,-5 0-3 16,-1-4-1-16,1 4 1 0,-6 0 4 15,-4 4 4-15,4-8-10 16,-35-15 10-16,36 31 20 0,-6-1-20 16,1-3 4-16,-1 0 7 15,1-1-7-15,-1 5-16 0,6-8 3 16,-1 3 1-16,6 1 13 16,0 0 2-16,4-1 9 15,-4 5-13-15,0 3-1 16,-6-3-2-16,6 3 9 0,-5-4-19 15,-1 1 14-15,-4-1-7 16,-31-30 14-16,45 38-8 0,-9-3-7 16,-36-35 0-16,46 45-4 15,-11-3-2-15,-35-42 0 0,41 46 14 16,-41-46-4-16,40 50 16 16,-40-50-16-16,36 53-12 0,-36-53 24 15,36 53-12-15,-36-53-12 16,35 50 18-16,1-16-20 15,-36-34 7-15,45 27 15 0,1-4 10 16,-5-8-26-16,-1 4 2 16,1-4-3-16,5 4 21 0,-1 0-12 15,-4 4 8-15,0 4-11 16,-6-1 3-16,6 5-11 0,-6-4 14 16,1 3-13-16,0 1 6 15,-1-5 10-15,1 5 12 16,-1-1 1-16,1 1-32 0,-1-1 13 15,6-3-8-15,0 3-6 16,-1 5 5-16,6-1 3 16,-5 0 6-16,4 4 10 0,-4 4 36 15,0 4-51-15,-1 0-1 16,1 3-18-16,0-3 21 0,-6 0-14 16,1-4 25-16,-6-4-12 15,6 0-5-15,-11-4 27 0,6 0-22 16,-31-34 16-16,35 50 6 15,-9-4-11-15,-26-46-7 0,35 49-5 16,-9-3-12-16,4-4 2 16,-30-42 11-16,41 53 0 0,-1-3-6 15,1-1 29-15,-5-3-35 16,4 3 23-16,-4-7 10 16,-1 0-14-16,-35-42-25 15,41 57 22-15,-41-57 5 0,35 54-10 16,-35-54-5-16,26 49 14 15,-26-49 1-15,15 54 6 0,-15-54-22 16,5 57 20-16,-5-57-9 16,-5 53 8-16,5-53-12 0,-10 53 4 15,10-53 9-15,0 54 4 16,0-54-41-16,-5 53 46 0,5-53-26 16,0 42-1-16,0-42 13 15,5 42-7-15,-5-42 3 16,0 0-15-16,10 38 21 0,-10-38 12 15,0 0-25-15,0 0 17 16,10 42-15-16,-10-42-4 16,0 46 2-16,0-46 13 0,5 42-2 15,-5-42-26-15,0 41 33 16,0-41 2-16,0 0-3 0,0 0-10 16,0 0 13-16,-5 39-3 15,5-39-6-15,0 0 3 0,0 0-4 16,0 0 0-16,0 0 19 15,0 0-22-15,-35 19 19 0,35-19-26 16,-41 11-2-16,11 0 9 16,4-7 16-16,-4 4 26 15,-1-1-6-15,-4-3-36 0,4 0 22 16,-4 8-13-16,4-5 4 16,-4 1-27-16,4-4 3 0,-4-1 16 15,9 1 10-15,-4-4-10 16,4 0 11-16,1-4-22 15,-6 1-11-15,6-1 25 0,0 4-19 16,-1 4 7-16,1-4-7 16,-1-4 11-16,-4 8 12 0,-6-4-12 15,1 3 18-15,-11 5-26 16,5-4 17-16,-4 3-23 16,-1 1 32-16,5-4-2 0,6 0 3 15,-1-8-19-15,1 4 6 16,-1-4 25-16,6 0-31 0,-6 4-13 15,1 0 18-15,-1 0-13 16,5-4 18-16,-4 4-20 0,-1 0 13 16,1-3-8-16,-1-1 18 15,1 4-31-15,-6 0 42 0,-5 4-34 16,6-1 3-16,-1 9 14 16,11-4-7-16,-1-1 7 0,31-7-19 15,-35 12 19-15,14-1-7 16,21-11 8-16,-30 11-1 15,30-11-17-15,0 0 5 16,0 0 22-16,-26 12-15 0,26-12 3 16,-20 4 9-16,20-4-30 15,-25 7-13-15,25-7 11 0,-36 0 3 16,6 4 1-16,4-4 24 16,1 0-10-16,-6 0 0 0,1 0 4 15,-1 4-12-15,1 0 2 16,-6-4-8-16,1 4 22 0,-6-1 3 15,0 1-24-15,-4 0 27 16,-6 0-31-16,0 3 22 0,-5 1-5 16,-5 0-14-16,-5-1 30 15,-5 5-39-15,5-5 23 16,-5 9 18-16,5-1-28 0,-5 4 4 16,5 4 9-16,5 0 8 15,0-8-6-15,10 0 4 0,0 4 0 16,0-7-16-16,1 3 19 15,4-4-8-15,0 1-12 0,6-5 18 16,-1 5-10-16,0-5-5 16,11-3-2-16,-1 0 23 0,11-4-33 15,0 0 17-15,20 0 5 16,-21-8-5-16,21 8 4 0,0 0-14 16,0 0 0-16,0 0-20 15,0 0 5-15,0 0-29 16,0 0 73-16,0 0-3 0,-20 0-8 15,20 0-4-15,0 0 8 16,0 0-22-16,0 0-82 0,0 0-71 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0:53.6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CDC6D3F-2A27-4374-973D-28CE230DD937}" emma:medium="tactile" emma:mode="ink">
          <msink:context xmlns:msink="http://schemas.microsoft.com/ink/2010/main" type="writingRegion" rotatedBoundingBox="32374,1598 28950,1825 28852,346 32276,119"/>
        </emma:interpretation>
      </emma:emma>
    </inkml:annotationXML>
    <inkml:traceGroup>
      <inkml:annotationXML>
        <emma:emma xmlns:emma="http://www.w3.org/2003/04/emma" version="1.0">
          <emma:interpretation id="{792045FE-80C0-4CA4-B805-473833025235}" emma:medium="tactile" emma:mode="ink">
            <msink:context xmlns:msink="http://schemas.microsoft.com/ink/2010/main" type="paragraph" rotatedBoundingBox="32374,1598 28950,1825 28852,346 32276,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A93B0D-CD17-4058-BB35-304FF3BDD283}" emma:medium="tactile" emma:mode="ink">
              <msink:context xmlns:msink="http://schemas.microsoft.com/ink/2010/main" type="line" rotatedBoundingBox="32374,1598 28950,1825 28852,346 32276,119"/>
            </emma:interpretation>
          </emma:emma>
        </inkml:annotationXML>
        <inkml:traceGroup>
          <inkml:annotationXML>
            <emma:emma xmlns:emma="http://www.w3.org/2003/04/emma" version="1.0">
              <emma:interpretation id="{D79287B3-D008-4828-92E9-C4AE67FB9FD8}" emma:medium="tactile" emma:mode="ink">
                <msink:context xmlns:msink="http://schemas.microsoft.com/ink/2010/main" type="inkWord" rotatedBoundingBox="28775,657 32220,64 32452,1413 29006,20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-604 861 838 0,'0'0'100'0,"0"0"205"15,0 0 67-15,0 0-128 16,0 0-93-16,0 0-76 0,0 0-25 15,0 0-39-15,-20-38-4 0,10 0-4 16,15-8-3-16,10-7 3 16,5-4 0-16,11 7 1 0,-6 5-9 15,-25 45-39-15,31-46-2 0,-1 15 27 16,-30 31 16-16,36-22-6 16,-36 22-12-16,35 3 23 0,-35-3-15 15,31 27 13-15,-31-27 3 0,20 42-13 16,-20-42 7-16,15 38 3 15,-15-38 2-15,0 0 3 16,16 42-9-16,-16-42 10 0,0 0 21 16,-21 49-16-16,-9-14 4 15,-6-5-5-15,-9-7 3 0,-1-4 3 16,-10 0 27-16,5-4 18 0,6-3 39 16,4-8-18-16,0-4-18 15,6-8 23-15,4-3 35 0,6-1-35 16,25 12-28-16,-26-26-17 0,11-5 1 15,10 1-5-15,5-1-32 16,5-18 1-16,5-12-7 0,6-8 8 16,4-3 1-16,5-5-9 0,1 9-5 15,-6-5-4-15,5 13-24 16,-4 10-98-16,-6 8-122 16,-15 42-162-16,0 0-154 0,0 0-60 15</inkml:trace>
          <inkml:trace contextRef="#ctx0" brushRef="#br0" timeOffset="593.7285">-1330 678 608 0,'0'0'123'16,"0"0"30"-16,-31-49-4 0,16 3-38 15,15 0-40-15,10 5-36 0,0 2-4 16,-10 39-35-16,31-30-4 16,-31 30 12-16,30-19-2 0,-30 19 23 15,36 11-13-15,-36-11 17 0,30 42 50 16,-9 0 6-16,-6 0-25 16,-10 0 38-16,0 0-1 0,-10-4-56 15,5-38-4-15,-20 49 20 16,-6-7-24-16,-4-7-15 15,-16-9-12-15,0-3-12 0,-9-4-1 16,-11-7 11-16,5-1 14 0,0-18-10 16,0-5-29-16,10-15 35 15,5-11-33-15,16-7-19 0,9-9 34 16,11-3-14-16,10 0 6 0,10 11 16 16,-10 46-4-16,31-49-17 15,-31 49 7-15,51-31-5 0,-11 24 6 16,-9 10 11-16,-1 9-6 0,-30-12 1 15,0 0-1-15,26 42 10 16,-26-42-6-16,-5 49 13 0,5-49 5 16,-46 50-25-16,-5-16 17 0,-10-7 33 15,0-4 35-15,-5-12-34 16,0 0-13-16,-5-7-10 16,0 0 3-16,5 4 11 0,-5-1 42 15,10 5-17-15,5 7 5 0,0 11-13 16,15 5-32-16,1 3 8 15,14 4-6-15,6 0-6 0,10-1-11 16,15 5 15-16,10 0-4 0,-15-46-25 16,41 57 19-16,-1-11-10 15,1-16-199-15,0-11-247 0,9-11-205 16</inkml:trace>
          <inkml:trace contextRef="#ctx0" brushRef="#br0" timeOffset="781.2264">-1564-91 2117 0,'0'0'30'16,"0"0"196"-16,0 0 49 16,0 0-107-16,-25-4-88 0,25 4-42 15,0 0-18-15,0 0-90 0,0 0-205 16,0 0-334-16,0 0-254 15</inkml:trace>
          <inkml:trace contextRef="#ctx0" brushRef="#br0" timeOffset="-578.097">829 0 771 0,'0'0'163'0,"0"0"148"0,-5 23 15 16,0 4-37-16,-5 15-51 15,-1 7-47-15,-4 8-59 0,-5 0-42 16,5 1-8-16,-1-5-52 0,1-7-7 15,-5-4-23-15,-6-8 15 16,6-4-20-16,-5-7 5 0,-1-4 5 16,-4-15-15-16,4-8 19 0,1-11-41 15,0-8-49-15,-6-7 14 0,11-8 31 16,5-12-17-16,4-7-19 0,1 0 33 16,5 7 29-16,0 8 4 15,0 12-12-15,5 30 32 16,0 0-26-16,0 0 2 0,0 0 24 15,0 0-28-15,0 0 26 0,-15 34-28 16,5-3 20-16,10-31-4 0,-11 42 12 16,11-42 18-16,-10 38-22 0,10-38-6 15,0 0 3-15,-25 19 5 16,-1-4-6-16,-4-7 8 0,-11-8-28 16,6-16 38-16,-1-3-38 0,1 0 32 15,-1-11-19-15,6-1 12 0,30 31-12 16,-31-45 14-16,31 45-24 0,-20-42 13 15,20 42-4-15,0 0 7 16,0 0-19-16,0 0 20 16,0 0-4-16,0 0 17 0,0 0-17 15,0 0 61-15,-5 42 2 0,10 3 96 16,0 12-32-16,0 8-43 0,0 8 1 16,0 3-47-16,-10 8-9 0,5-12-12 15,5-3-17-15,-5-1 7 16,0-7-13-16,10 0 6 0,-5-11-242 15,-5-12-232-15,0-38-264 0</inkml:trace>
        </inkml:traceGroup>
        <inkml:traceGroup>
          <inkml:annotationXML>
            <emma:emma xmlns:emma="http://www.w3.org/2003/04/emma" version="1.0">
              <emma:interpretation id="{9A22616B-C66A-491D-999C-3F9753D175A9}" emma:medium="tactile" emma:mode="ink">
                <msink:context xmlns:msink="http://schemas.microsoft.com/ink/2010/main" type="inkWord" rotatedBoundingBox="29761,816 29709,819 29700,682 29751,679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\</emma:literal>
                </emma:interpretation>
                <emma:interpretation id="interp4" emma:lang="" emma:confidence="0">
                  <emma:literal>:</emma:literal>
                </emma:interpretation>
                <emma:interpretation id="interp5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1421.8303">-1731 122 2091 0,'-26'0'48'0,"26"0"169"15,0 0-61-15,-20 0-82 0,20 0-35 16,0 0-16-16,10 27-12 15,5 3 1-15,0 8-417 0,6 0-375 16</inkml:trace>
        </inkml:traceGroup>
        <inkml:traceGroup>
          <inkml:annotationXML>
            <emma:emma xmlns:emma="http://www.w3.org/2003/04/emma" version="1.0">
              <emma:interpretation id="{6DCAC9C8-C4DD-4936-ADE8-BD0F4D7204DA}" emma:medium="tactile" emma:mode="ink">
                <msink:context xmlns:msink="http://schemas.microsoft.com/ink/2010/main" type="inkWord" rotatedBoundingBox="29485,1266 29416,1270 29353,313 29422,30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34.3375">-2046 103 2456 0,'0'0'75'0,"0"0"186"15,0 0-3 1,0 0-76-16,0 0-81 0,0 0-41 16,0 0-30-16,0 0-22 0,0 0 19 15,0 0-8-15,0 0 1 16,0 0 2-16,0 0 30 0,0 0 17 15,0 0-19-15,0 0-19 16,10-30-19-16,-10-12-12 0,-5 0 0 16,0-8 4-16,-6 5-11 15,6 3 3-15,0 4 4 0,0 7 2 16,5 31 6-16,-5-34-5 16,5 34-7-16,0 0-3 0,0 0-6 15,0 0 9-15,0 0 7 16,0 0-7-16,-5 45 10 0,5 20-1 15,0 11-14-15,-5 12 9 16,5 0-7-16,0-1 4 0,5 1 9 16,0-4 1-16,-5 0-3 15,10-16-7-15,0-3-51 0,1-8-229 16,4-19-165-16,-15-38-336 0,40 23-158 16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0:56.3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6D7A786-4106-45F2-9215-3CCE6276668C}" emma:medium="tactile" emma:mode="ink">
          <msink:context xmlns:msink="http://schemas.microsoft.com/ink/2010/main" type="inkDrawing" rotatedBoundingBox="21896,2766 30594,2084 30827,5064 22129,5746" hotPoints="30094,2904 29838,5788 22042,5097 22297,2213" semanticType="enclosure" shapeName="Rectangle">
            <msink:sourceLink direction="with" ref="{54AF3144-002D-4F5E-9A8C-38E682AC09B3}"/>
          </msink:context>
        </emma:interpretation>
      </emma:emma>
    </inkml:annotationXML>
    <inkml:trace contextRef="#ctx0" brushRef="#br0">8589 0 782 0,'0'0'15'16,"0"0"172"-16,0 0 109 0,0 0 30 15,0 0-82-15,0 0-97 16,0 0-80-16,-40 20-28 0,-11-1 5 16,-25-4-40-16,-16-4 2 15,-20 4 7-15,-20 5 18 0,-15 2-31 16,-26-3 11-16,-15 4-7 0,-40 0 4 15,-36-8-21-15,-21-3 31 16,-20-5 15-16,-10-3-17 16,-20-4-23-16,0 0 4 0,-1 0 30 15,16 0-18-15,11-4-6 16,14 1 3-16,0 3-10 0,6 3-13 16,4 5 36-16,1 0-10 15,20 7-16-15,10 0-1 0,10-3 8 16,15 3 7-16,16 4-13 0,15-4 6 15,20 0-3-15,20-3 3 16,16-5 12-16,25 1-22 0,16-4 10 16,14-8 6-16,16 4 16 15,10 0-37-15,5-4 15 16,11 4 0-16,4 4-7 0,41-4 3 16,-46 0 13-16,11 8-32 0,35-8 70 15,-36 15-52-15,36-15-5 16,-40 23 13-16,40-23-25 0,-46 38 22 15,10-4 14-15,36-34-27 16,-40 54 1-16,4-9 27 0,1 1 2 16,4 3-28-16,1 1 18 15,-1 11-38-15,1 11 73 0,-1 16 12 16,1 7 19-16,9 8 0 0,-4 15-55 16,10 0 16-16,5 12-28 15,-1 7 13-15,6 8-16 16,0 3 27-16,5 1-44 0,5-8 27 15,0-4-17-15,11-11 0 16,-11-8 25-16,10-4-35 0,-5-18 21 16,0-9 1-16,0-18-11 0,-5-8 9 15,11-12-13-15,-16-49 0 16,15 57 25-16,5-11-18 0,-20-46-4 16,0 0 4-16,41 61 0 15,5-23 3-15,4-11 19 0,11-12-45 16,26 4 41-16,19-11-29 15,37-12 11-15,40-15 0 16,45-8 0-16,26-11 13 0,36-8-6 16,40-3-7-16,31 3-11 0,25 0 0 15,15 8 16-15,21 12-5 16,4 3-7-16,-4 11 7 0,-16 1 0 16,-14 3-19-16,-17 1-7 15,-19-16 15-15,-26-8 11 0,-25-14-17 16,-26-13 4-16,-25-10 0 0,-25 3 4 15,-36-3-18-15,-35-5 10 16,-31 8 41-16,-26-3 25 0,-30 7 50 16,-20-8 18-16,-20-3-54 15,-21 7-10-15,-10 0-9 16,-15 1 27-16,-1 3-19 0,-9 3-33 16,-6 1-3-16,1 4-16 15,5-4 8-15,-6-8 1 0,1-4-4 16,-1-7-9-16,6-19-1 0,-1-12 1 15,11-22 7-15,-5-12 2 16,4-12-14-16,1-3 1 0,10 8 1 16,-5 18 7-16,5 23 0 15,0 24 0-15,0 22-8 0,0 11 12 16,0 20-9-16,5 30-131 0,0 0-208 16,0 0-370-16,0 0-115 15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1:39.16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27CC980-3129-4828-B049-B2451CA34655}" emma:medium="tactile" emma:mode="ink">
          <msink:context xmlns:msink="http://schemas.microsoft.com/ink/2010/main" type="writingRegion" rotatedBoundingBox="19886,11408 3087,11039 3266,2867 20065,3236"/>
        </emma:interpretation>
      </emma:emma>
    </inkml:annotationXML>
    <inkml:traceGroup>
      <inkml:annotationXML>
        <emma:emma xmlns:emma="http://www.w3.org/2003/04/emma" version="1.0">
          <emma:interpretation id="{FC0D072B-5109-4899-9A73-ACD9607D1DB3}" emma:medium="tactile" emma:mode="ink">
            <msink:context xmlns:msink="http://schemas.microsoft.com/ink/2010/main" type="paragraph" rotatedBoundingBox="16722,11338 3087,11039 3131,9015 16767,93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831A4A-0417-42EB-B6FC-2263C3B7515D}" emma:medium="tactile" emma:mode="ink">
              <msink:context xmlns:msink="http://schemas.microsoft.com/ink/2010/main" type="inkBullet" rotatedBoundingBox="16732,10901 16242,10891 16264,9909 16753,9919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8377 5122 415 0,'-21'23'94'16,"21"-23"5"-16,-25 19 37 15,25-19-11-15,-25 11-42 0,25-11-8 16,0 0 24-16,-21 0-22 0,21 0-35 16,0 0-4-1,0 0-16-15,-25-8-12 0,25 8-28 16,0 0 39-16,-15-45-17 0,5-5-17 16,10 1-9-16,5-9 41 15,0-10-6-15,5 11-27 0,0 7 0 16,-5 8 30-16,5 8-26 15,-10 34 17-15,0 0-15 0,0 0 5 16,26-19 5-16,-26 19-11 16,30 23 23-16,-4 7-18 0,-6 5-13 15,5-1 11-15,1-4 24 0,-6 5-24 16,0-9 6-16,6 1 7 16,-6-12-7-16,5-3 32 15,6-9-39-15,-11-3 7 0,6-7 13 16,-6-16-19-16,-20 23 6 15,25-38-11-15,-4 7 19 0,-21 31 47 16,15-26 80-16,-15 26-5 16,0 0 8-16,0 0-12 0,0 0-81 15,-25 42-10-15,-6 15 2 0,-10 15 6 16,6 1-1-16,-6 3 15 16,1 4-23-16,4-4-8 0,6 0-6 15,4-7-6-15,1-12-7 16,4-8-7-16,11-3-7 15,0-15 15-15,10-31-8 0,-10 34-18 16,10-34 38-16,0 0-52 0,0 0-55 16,0 0-150-16,0 0-198 15,30 0-13-15,-30 0-2 0</inkml:trace>
        <inkml:trace contextRef="#ctx0" brushRef="#br0" timeOffset="203.1433">8199 5446 428 0,'15'-35'141'16,"6"5"16"-16,9 7-38 0,1-4-32 15,4 8 0-15,1-4-76 0,-1 0 9 16,1 1-7-16,-6 3 5 15,-4 3-21-15,-26 16-136 0,25-11-104 16</inkml:trace>
      </inkml:traceGroup>
      <inkml:traceGroup>
        <inkml:annotationXML>
          <emma:emma xmlns:emma="http://www.w3.org/2003/04/emma" version="1.0">
            <emma:interpretation id="{20997BF2-0882-42A1-B9C6-F67C3360186F}" emma:medium="tactile" emma:mode="ink">
              <msink:context xmlns:msink="http://schemas.microsoft.com/ink/2010/main" type="line" rotatedBoundingBox="11858,11231 3087,11039 3131,9015 11902,9207"/>
            </emma:interpretation>
          </emma:emma>
        </inkml:annotationXML>
        <inkml:traceGroup>
          <inkml:annotationXML>
            <emma:emma xmlns:emma="http://www.w3.org/2003/04/emma" version="1.0">
              <emma:interpretation id="{124B2125-4EEF-418A-AF9D-50572159098A}" emma:medium="tactile" emma:mode="ink">
                <msink:context xmlns:msink="http://schemas.microsoft.com/ink/2010/main" type="inkWord" rotatedBoundingBox="11858,11231 11582,11225 11605,10177 11881,101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453.0015">3734 4965 648 0,'0'0'34'16,"0"0"78"-16,0 0 0 0,0 0 1 15,0 0 31-15,0 0-23 16,0 0-4-16,0 0 36 0,0 0-8 16,0 0-18-16,0 0-23 15,0 0 15-15,0 0-41 0,0 0-43 16,5 35-15-16,-15-1-18 16,-6 4 24-16,1 4-22 15,-5 0-21-15,-1 4 37 0,1 3-14 16,0 16 131-16,0 7-25 15,-1 5-71-15,1-1 2 0,10 0-19 16,5-4-5-16,5 1-6 0,5-8-8 16,5-12 13-16,0-7-13 15,5-12 10-15,-15-34-9 0,36 34 16 16,-6-19-25-16,1-11 16 16,-1-11-17-16,-30 7 4 0,36-31 0 15,-11-7-5-15,-10 0 13 16,1-8-8-16,-6-7 7 0,-5 0-13 15,-5 3-6-15,0 12 37 16,0 4-28-16,0 34-1 16,-10-27 20-16,10 27-31 0,0 0 27 15,-36-12-22-15,1 16 19 16,4 19-20-16,-4 8 11 0,4-5-5 16,6 1-17-16,25-27 22 0,-31 34-303 15,31-34-124-15,-25 50-93 16,10-8-16-16</inkml:trace>
        </inkml:traceGroup>
        <inkml:traceGroup>
          <inkml:annotationXML>
            <emma:emma xmlns:emma="http://www.w3.org/2003/04/emma" version="1.0">
              <emma:interpretation id="{5F6AB656-3D85-4B15-B966-8BCEA15A0FF8}" emma:medium="tactile" emma:mode="ink">
                <msink:context xmlns:msink="http://schemas.microsoft.com/ink/2010/main" type="inkWord" rotatedBoundingBox="9785,10179 8636,10154 8658,9136 9807,916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6952.9321">1758 3971 310 0,'-36'-8'57'16,"36"8"46"-16,-36 0 0 15,36 0-6-15,-35 0-35 0,35 0-5 16,-31 0 15-16,31 0-56 16,-35-3-19-16,4-1 20 15,-4 0-22-15,-1 0 17 0,-4 0-2 16,-1 1 7-16,-5-1-5 16,-10 4-30-16,0 7 27 15,1 5-1-15,-1 7 31 0,0 0-20 16,0 8 22-16,0-1-10 15,0 9-31-15,0-1 101 0,6 8-45 16,4 7 18-16,5 1-48 16,1 7-26-16,9 0 17 0,11 4 45 15,4 4-40-15,6 0-29 16,5-1 38-16,10 1-29 16,5 0 15-16,11-8 23 0,9-7 20 15,6-12-20-15,15-12 2 16,5-10-9-16,15-16-58 0,15-16 48 15,5-6-15-15,6-13-3 16,5-7-15-16,-11-3 10 16,-5-5 0-16,-15-3 0 0,-10-8 3 15,-15 0 12-15,-15 0 2 16,-11 4-21-16,-15 0-21 0,-5 7 9 16,-15 8-26-16,15 42 42 15,-36-30-282-15,6 18-7 16,-1 16-20-16</inkml:trace>
        </inkml:traceGroup>
        <inkml:traceGroup>
          <inkml:annotationXML>
            <emma:emma xmlns:emma="http://www.w3.org/2003/04/emma" version="1.0">
              <emma:interpretation id="{865582DC-3BC0-49E5-B58F-4ABE06600044}" emma:medium="tactile" emma:mode="ink">
                <msink:context xmlns:msink="http://schemas.microsoft.com/ink/2010/main" type="inkWord" rotatedBoundingBox="3649,10682 3095,10669 3124,9335 3678,934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9812.2271">-4567 4127 287 0,'0'0'113'0,"0"0"-44"15,0 0-27-15,0 0 0 16,0 0 38-16,0 0-8 15,0 0 18-15,0 0-10 0,0 0-9 16,0 0-19-16,0 0 20 16,0 0 35-16,0 0 27 0,0 0-6 15,0 0-21-15,0 0-35 16,0 0 34-16,0 0 7 0,0 0 9 16,0 0-41-16,0 0-12 15,0 0-14-15,0 0-4 16,0 0 25-16,0 0-31 0,0 0-11 15,0 0-13-15,0 0-15 16,0 0 6-16,0 0-43 16,-25 42 47-16,4 15-20 0,-14 8 8 15,-1 11 17-15,6 4-14 16,-11 16-10-16,5 3 18 16,1 7-6-16,4-3 8 0,1-8-25 15,5-3 17-15,4-8 12 16,6-8-4-16,15-11-4 0,0-8 3 15,15-11-9-15,6-5 10 16,-1-14 6-16,15-8-23 0,11-15 18 16,5-15-2-16,0-9-7 15,10-14-6-15,-5-8-11 16,-11-3-5-16,1-9 21 0,-10 1-16 16,-6-4 30-16,-10 3-29 15,-4 12 9-15,-11 8-8 0,-5 34 24 16,5-42 8-16,-5 42-18 15,-10-26-11-15,10 26 3 16,0 0-5-16,0 0 18 0,0 0-13 16,0 0-8-16,0 0 11 15,0 0-3-15,0 0 17 0,0 0-25 16,0 0 1-16,0 0 11 16,0 0-4-16,0 0 0 15,0 0-15-15,0 0 15 0,0 0 24 16,0 0-33-16,0 0 3 15,0 0 3-15,0 0 17 0,0 0-18 16,0 0 0-16,0 0 11 16,-26-27 0-16,26 27-12 0,0 0-6 15,0 0 11-15,0 0 6 16,0 0-3-16,-25-19-3 0,25 19-16 16,0 0 21-16,0 0 5 15,0 0-16-15,0 0-2 0,0 0 24 16,0 0-13-16,0 0-3 15,0 0-9-15,0 0 6 16,0 0 13-16,0 0 0 16,0 0-18-16,0 0-5 0,0 0 18 15,-21-15 6-15,21 15-16 16,-25-12-8-16,25 12 28 0,-30-11-15 16,30 11-3-16,-31-12-2 15,6 1 12-15,25 11 7 0,-31-4-27 16,1 8 4-16,30-4 16 15,-26 8-7-15,26-8-9 0,-25 19 2 16,25-19 0-16,0 0 22 16,-25 42-23-16,9-8 3 15,16-34 1-15,-15 34 21 0,15-34-15 16,-15 38-8-16,0-4-14 16,4 1 20-16,-9-1 11 0,10 4-27 15,-10 8-159-15,4-4-187 16,-9 0-206-16,10-4-70 15</inkml:trace>
        </inkml:traceGroup>
      </inkml:traceGroup>
    </inkml:traceGroup>
    <inkml:traceGroup>
      <inkml:annotationXML>
        <emma:emma xmlns:emma="http://www.w3.org/2003/04/emma" version="1.0">
          <emma:interpretation id="{F9DDD2BA-0F69-49FF-9FE8-E3647BACC17E}" emma:medium="tactile" emma:mode="ink">
            <msink:context xmlns:msink="http://schemas.microsoft.com/ink/2010/main" type="paragraph" rotatedBoundingBox="20043,6105 6491,6436 6408,3013 19959,2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A0E171-65A8-4B12-A8D4-F7AA4EBD33B2}" emma:medium="tactile" emma:mode="ink">
              <msink:context xmlns:msink="http://schemas.microsoft.com/ink/2010/main" type="line" rotatedBoundingBox="20043,6105 6491,6436 6408,3013 19959,2682"/>
            </emma:interpretation>
          </emma:emma>
        </inkml:annotationXML>
        <inkml:traceGroup>
          <inkml:annotationXML>
            <emma:emma xmlns:emma="http://www.w3.org/2003/04/emma" version="1.0">
              <emma:interpretation id="{EADA36F1-1F49-4701-A115-C7004350804A}" emma:medium="tactile" emma:mode="ink">
                <msink:context xmlns:msink="http://schemas.microsoft.com/ink/2010/main" type="inkWord" rotatedBoundingBox="20043,6105 19291,6124 19258,4807 20011,4789"/>
              </emma:interpretation>
              <emma:one-of disjunction-type="recognition" id="oneOf4">
                <emma:interpretation id="interp4" emma:lang="" emma:confidence="0.5">
                  <emma:literal>&gt;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\</emma:literal>
                </emma:interpretation>
                <emma:interpretation id="interp8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-29389.8048">11455-414 1837 0,'-25'19'72'15,"-1"0"125"-15,1 11 2 16,5 12-67-16,-6 4-47 16,1 7-20-16,10 8-31 0,-1 0-16 15,6 0 3-15,10 0-10 16,5-8 29-16,16-3-6 0,14-12 4 15,11-11-33-15,15-8-2 16,5-15 10-16,10-16-16 16,5-7 10-16,-4-8-7 0,-11-11 13 15,0 4-26-15,-21 0 76 16,-9 3 86-16,-11 5 39 16,-25 26-19-16,0 0-41 0,0 0-43 15,0 0-52-15,-55 45-9 16,-17 24-11-16,-9 15 8 0,-5 7-21 15,-1 4 10-15,6 1-10 16,10-5-3-16,5 1 8 0,15-9-96 16,11-3-255-16,-1-7-481 15</inkml:trace>
        </inkml:traceGroup>
        <inkml:traceGroup>
          <inkml:annotationXML>
            <emma:emma xmlns:emma="http://www.w3.org/2003/04/emma" version="1.0">
              <emma:interpretation id="{52A1D33C-0DA2-45B7-8B8E-0BE33E88D717}" emma:medium="tactile" emma:mode="ink">
                <msink:context xmlns:msink="http://schemas.microsoft.com/ink/2010/main" type="inkWord" rotatedBoundingBox="11736,6247 10882,6268 10851,5011 11706,4990"/>
              </emma:interpretation>
            </emma:emma>
          </inkml:annotationXML>
          <inkml:trace contextRef="#ctx0" brushRef="#br0" timeOffset="-12765.2684">3271-216 684 0,'0'0'64'16,"0"0"95"-16,0 0 1 0,0 0-110 15,0 0-11-15,0 0-15 16,-25 11-6-16,-5 5 16 16,-6 10 5-16,0 12-60 0,-9 12 17 15,-1 15 11-15,0 11-4 16,6 8-1-16,4-1-18 0,0 9 25 16,6-1 25-16,15-3-48 15,0 0 30-15,4-5 13 16,16-3-7-16,6-7-17 0,4-12-9 15,10-12 20-15,11-3 22 16,10-16-27-16,9-7-8 0,6-15 2 16,0-8 9-16,5-11-19 15,0-12-7-15,0-19 16 16,-10-8 33-16,-5-15-37 0,0-7-11 16,-10-16 11-16,-1-18-13 15,-9-12 8-15,-11-8 28 0,-5 0-8 16,0 16-30-16,-9 18 31 15,-17 16-33-15,1 23 1 0,-15 11 16 16,-6 19-10-16,-4 15 6 16,-11 20-45-16,-5 7-184 0,-15 23-210 15</inkml:trace>
          <inkml:trace contextRef="#ctx0" brushRef="#br0" timeOffset="-7781.0077">3226 439 150 0,'0'0'-13'0,"0"0"-44"16</inkml:trace>
        </inkml:traceGroup>
        <inkml:traceGroup>
          <inkml:annotationXML>
            <emma:emma xmlns:emma="http://www.w3.org/2003/04/emma" version="1.0">
              <emma:interpretation id="{8715FA07-B3DA-49A0-A558-302B7D40739F}" emma:medium="tactile" emma:mode="ink">
                <msink:context xmlns:msink="http://schemas.microsoft.com/ink/2010/main" type="inkWord" rotatedBoundingBox="8971,6280 6489,6341 6408,3013 8890,2952"/>
              </emma:interpretation>
            </emma:emma>
          </inkml:annotationXML>
          <inkml:trace contextRef="#ctx0" brushRef="#br0" timeOffset="-31217.8805">96 28 1103 0,'0'0'350'0,"-15"-35"-31"0,15 35-95 15,0 0-91-15,0 0 12 16,0 0 76-16,26 8-25 16,4 19-20-16,11 15-40 0,9 7-33 15,11 8 3-15,5 4-33 16,16 4-37-16,-1-4-7 0,0-4-20 15,-4-4 2-15,-17-3-2 16,-4-4-19-16,-10-4 19 16,-10-4-16-16,-11-4 16 0,-10 4-13 15,-15-4 4-15,-15 8 9 16,-15-4-30-16,-11-3-48 0,-10-12 0 16,0-16-22-16,1-11 2 15,-1-15 0-15,5-15 58 0,10-4 6 16,36 38 9-16,-30-42 1 15,30 42 23-15,0 0-12 0,-25-34 0 16,25 34 12-16,0 0-8 16,0 0-9-16,0 0 28 0,35 15 0 15,-35-15 63-15,10 50 4 16,-20-1-28-16,-20 4-20 0,-16 1-18 16,-5-9 78-1,-5-6-13-15,0-13 16 0,0-7 36 16,6-15 2-16,-1-15-32 15,10-20-54-15,1-18-14 0,14-20-27 16,11-19 9-16,10-7-16 16,15-11-5-16,10-1 0 0,11 4-8 15,9 8 17-15,6 11-19 16,5 15 10-16,0 8-29 0,0 16-291 16,-11 7-246-16,6 15-464 15</inkml:trace>
          <inkml:trace contextRef="#ctx0" brushRef="#br0" timeOffset="-28561.6949">-1585 85 1010 0,'30'4'303'0,"6"19"79"0,10 18-46 15,4 17 7-15,6 10-100 16,5 5-4-16,-5-1-58 15,0 0-20-15,-10-3-25 16,0-4 0-16,-6-12-9 0,-9-11 1 16,-31-42 50-16,30 38 155 15,-30-38 121-15,0 0 132 0,31 11-92 16,-6-60-190-16,11-62-149 16,25-60-98-16,5-58-24 0,25-56-37 15,16-58-257-15,25-80-389 16,5-57-122-16,20-4 90 0,16 42-254 15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0:57.2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1C618DB-F023-4148-BB25-47C1E94FEC9C}" emma:medium="tactile" emma:mode="ink">
          <msink:context xmlns:msink="http://schemas.microsoft.com/ink/2010/main" type="writingRegion" rotatedBoundingBox="23787,10220 32058,9595 32482,15192 24210,15818"/>
        </emma:interpretation>
      </emma:emma>
    </inkml:annotationXML>
    <inkml:traceGroup>
      <inkml:annotationXML>
        <emma:emma xmlns:emma="http://www.w3.org/2003/04/emma" version="1.0">
          <emma:interpretation id="{11BDD8BB-21AE-48BE-99B5-987DA68AC96A}" emma:medium="tactile" emma:mode="ink">
            <msink:context xmlns:msink="http://schemas.microsoft.com/ink/2010/main" type="paragraph" rotatedBoundingBox="27704,9974 31984,9358 32374,12058 28094,126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6B95B0-0626-419D-B8A0-95BC5BFD96A7}" emma:medium="tactile" emma:mode="ink">
              <msink:context xmlns:msink="http://schemas.microsoft.com/ink/2010/main" type="line" rotatedBoundingBox="27704,9974 31984,9358 32374,12058 28094,12675"/>
            </emma:interpretation>
          </emma:emma>
        </inkml:annotationXML>
        <inkml:traceGroup>
          <inkml:annotationXML>
            <emma:emma xmlns:emma="http://www.w3.org/2003/04/emma" version="1.0">
              <emma:interpretation id="{6704010E-34D2-4C0B-817C-3BC41952D64D}" emma:medium="tactile" emma:mode="ink">
                <msink:context xmlns:msink="http://schemas.microsoft.com/ink/2010/main" type="inkWord" rotatedBoundingBox="27704,9974 31984,9358 32374,12058 28094,12675"/>
              </emma:interpretation>
              <emma:one-of disjunction-type="recognition" id="oneOf0">
                <emma:interpretation id="interp0" emma:lang="" emma:confidence="0.5">
                  <emma:literal>&amp;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$</emma:literal>
                </emma:interpretation>
              </emma:one-of>
            </emma:emma>
          </inkml:annotationXML>
          <inkml:trace contextRef="#ctx0" brushRef="#br0">9271 6968 532 0,'10'8'214'0,"-10"-8"103"15,0 0 51-15,0 7-85 16,0-7-103-16,-26 16-90 0,-4 3-48 16,-21 3-17-16,-10 5-23 15,-5 4 43-15,0 7-37 0,10 0-8 16,10 4 6-16,16 3 14 0,4 1-9 15,11 4 3-15,15-1-11 16,5 1 4-16,11-1 0 0,14 1 17 16,11-5-19-16,-1-6-20 15,6-1 27-15,5-4-12 0,-11-7 0 16,-4-12 9-16,-11-7-13 0,-25-8 29 16,0 0 26-16,0 0-34 15,0 0-17-15,0 0 7 0,-35-27 1 16,-6 8 7-16,-4 7-23 0,-11 9 5 15,5 10 24-15,0 5-16 0,5 14-9 16,6 9 30-16,9 14 47 16,6 16 24-16,10 11 7 0,15 8-20 15,15 15-32-15,10 4-23 16,11 0 0-16,15 0-23 0,4-8-15 16,6-8 17-16,0-3-16 15,-5-8-191-15,-10-15-346 0,-10-11-221 16</inkml:trace>
          <inkml:trace contextRef="#ctx0" brushRef="#br0" timeOffset="484.3729">7553 8389 1732 0,'0'0'83'16,"-5"-34"12"-16,10-12-25 15,16 0-47-15,9-15-1 0,16-3-15 16,0-1-4-16,10 8-21 16,-6 11 18-16,-4 8 14 0,0 19-31 15,0 15 19-15,-6 12 8 0,1 3-37 16,-1 16 12-16,-4 7 38 15,-5 8-30-15,-1 0 10 16,-5-8 14-16,-25-34-33 0,21 42 22 16,-21-42 5-16,0 0-3 15,0 0 8-15,-10 38 21 0,-26-11-37 16,-15-12 6-16,-10 0 10 0,-10-3-8 16,-5-5-3-16,-5 1 74 15,4-8 48-15,11-8 52 0,11 1-21 16,9-16-36-16,5-4-27 15,41 27-37-15,-30-64-8 0,9-5-4 16,16-7-44-16,10-12 5 16,6-11-7-16,4 0 3 0,5 0 4 15,0 11-21-15,-4 8 14 16,4 16 8-16,-5 10-14 0,-5 20-85 16,-10 34-206-16,0 0-282 15,0 0-162-15</inkml:trace>
          <inkml:trace contextRef="#ctx0" brushRef="#br0" timeOffset="1109.338">6807 8237 1283 0,'-26'-65'239'15,"11"4"55"-15,5 0-38 0,5 12-75 16,5 49-97-16,0-46-27 0,0 46-20 16,0 0-27-16,0 0 3 15,51-31-8-15,-11 24-12 0,1 18 2 16,-6 8 11-16,-35-19-10 16,41 57 15-16,-15-3-8 0,-11-9-15 15,-10 5 36-15,-10-4-33 0,-21 3 0 16,-14-3 24-1,-16 0-27-15,-15-12 27 0,-5-4-15 16,-6-11 8-16,6-11-40 0,-5-12 10 16,10-15 8-16,5-15-49 15,15-8-22-15,10-15 36 0,6-8 6 16,19 0 3-16,6 1 29 16,15 10 11-16,16 12-18 0,-21 42 18 15,40-42 11-15,6 23-32 0,-5 16 21 16,-41 3-6-16,50 30 44 15,-50-30-61-15,36 53-2 0,-26-3 31 16,-10-4-6-16,0-46-6 16,-46 68 14-16,-4-18-13 15,-11-8 5-15,-10-12 17 0,-1-7-17 16,-4-8 4-16,-5-7-16 0,0-8 28 16,-6-8-35-16,6 4 21 15,-5 4 9-15,4 4-7 0,6 4 27 16,10 15 17-16,5 11 10 15,5 19 43-15,11 12 51 0,9 7-71 16,6 12-9-16,19 8-31 16,1-1-13-16,20 4 5 0,11-7-28 15,24-12-1-15,16-15-9 0,16-15-10 16,14-23-326-16,6-27-338 16,4-23-151-16</inkml:trace>
          <inkml:trace contextRef="#ctx0" brushRef="#br0" timeOffset="1562.4502">5593 6671 2359 0,'25'-4'253'0,"5"15"7"0,6 28-31 15,-5 22-30-15,-1 19-70 16,-5 19-58-16,1 7-41 0,-6 9-21 15,-5 3-4-15,-10 4 0 16,1-4-120-16,-6-8-294 0,0-3-407 16,0-12-201-16</inkml:trace>
          <inkml:trace contextRef="#ctx0" brushRef="#br0" timeOffset="1749.9491">6156 7440 2313 0,'0'0'203'0,"6"-30"92"15,-6 30-21-15,0 0-140 16,0 0-70-16,0 0-29 0,0 0-25 16,0 0-32-16,0 0-295 15,0 0-373-15,15 34-247 0</inkml:trace>
          <inkml:trace contextRef="#ctx0" brushRef="#br0" timeOffset="1296.8389">6695 7372 2640 0,'0'-31'181'0,"0"31"35"16,0 0-59-16,0 0-74 0,0 0-50 15,0 0-7-15,0 0-29 16,0 0-177-16,0 0-301 16,0 0-379-16</inkml:trace>
        </inkml:traceGroup>
      </inkml:traceGroup>
    </inkml:traceGroup>
    <inkml:traceGroup>
      <inkml:annotationXML>
        <emma:emma xmlns:emma="http://www.w3.org/2003/04/emma" version="1.0">
          <emma:interpretation id="{20896DBB-CC3B-467D-982B-00E67C44492E}" emma:medium="tactile" emma:mode="ink">
            <msink:context xmlns:msink="http://schemas.microsoft.com/ink/2010/main" type="paragraph" rotatedBoundingBox="24079,14085 29077,13707 29208,15440 24210,15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6ED7D5-4073-46C6-813F-46E5FA6BB1A6}" emma:medium="tactile" emma:mode="ink">
              <msink:context xmlns:msink="http://schemas.microsoft.com/ink/2010/main" type="line" rotatedBoundingBox="24079,14085 29077,13707 29208,15440 24210,15818"/>
            </emma:interpretation>
          </emma:emma>
        </inkml:annotationXML>
        <inkml:traceGroup>
          <inkml:annotationXML>
            <emma:emma xmlns:emma="http://www.w3.org/2003/04/emma" version="1.0">
              <emma:interpretation id="{35859075-93FA-45C4-AAD4-5C4F4C10C3FA}" emma:medium="tactile" emma:mode="ink">
                <msink:context xmlns:msink="http://schemas.microsoft.com/ink/2010/main" type="inkWord" rotatedBoundingBox="24079,14085 27857,13800 27985,15490 24207,1577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24.9188">1397 12493 1540 0,'0'0'349'0,"0"0"-22"16,0 0-92-16,0 0-88 15,0 0-75-15,0 0-16 16,0 0-23-16,0 0-28 0,0 0 7 16,0 0-9-16,0 0 5 15,0 0 1-15,0 0 1 0,-16-20-10 16,11-6 5-16,10-16 5 15,11-15-10-15,9-12 0 0,5-15 0 16,6-19 0-16,5-22-32 16,-1-28 4-16,1-22-15 0,10-4 31 15,-11 19-4-15,1 23 21 16,-5 30-12-16,-11 31 7 16,-10 15-10-16,0 23 10 0,-15 38 106 15,21 8 29-15,-1 41-29 16,-10 31-8-16,0 34-15 0,-5 27-11 15,-5 12-6-15,-10 7-14 16,-5 4-7-16,5-4-11 0,-5-16-25 16,10-18 1-16,-1-15-1 15,1-24-15-15,5-18 1 0,0-23 2 16,5-12-55-16,-5-34-94 0,0 0-143 16,0 0-167-16,31-46-195 15,-6-11-67-15</inkml:trace>
          <inkml:trace contextRef="#ctx0" brushRef="#br0" timeOffset="2812.4213">1574 11955 1590 0,'0'0'186'16,"0"0"25"-16,0 0-26 0,0 0-73 15,41 16-52 1,15-16-28-16,20-12-19 0,15-7-13 16,16-8-135-16,10-3-348 0,0-4-209 15</inkml:trace>
          <inkml:trace contextRef="#ctx0" brushRef="#br0" timeOffset="3171.7816">3606 11395 2272 0,'21'-26'345'0,"-21"26"-93"16,-5-35-92-16,5 35-75 0,-36-26-45 15,-15 18-9-15,-5 12-15 16,-15 15 0-16,-5 15-14 0,-5 12 1 15,-1 11 68-15,11 8 23 16,0 3-15-16,5 9 9 0,10 3-38 16,11 0-24-16,9 3-6 0,16-6 13 15,10-13 38-15,20-3-19 16,5-4-10-16,15-11-9 0,11-4-8 16,20-8-7-16,10-11-16 15,5-7 3-15,11-13-5 16,-1-3 4-16,5-7-15 0,-9-5-194 15,-1-3-102-15,-5-4-145 0,0 0-182 16,-4 0-86-16,-6 7 13 16</inkml:trace>
          <inkml:trace contextRef="#ctx0" brushRef="#br0" timeOffset="4093.6283">4429 11898 930 0,'0'0'312'16,"0"0"27"-16,0 0-82 15,0 0-66-15,0 0 15 0,0 0-49 16,46 4-61-16,5-12-57 16,5 1 2-16,15-8-23 0,5-5-3 15,0 1 4-15,-5 4-11 0,0 0-4 16,-10 0-8-16,-15 3 7 15,-5 1-3-15,-16 3-8 16,-25 8 32-16,0 0-1 0,0 0 1 16,0 0 7-16,0 0-12 15,-25 46-5-15,-6 3-17 0,-9 5 3 16,-6 7 25-16,5-4 6 0,1-4 21 16,4 1-18-16,6-13-7 15,4-2-2-15,6-9-8 0,20-30 2 16,-26 42 2-16,1-19-21 15,0-8 5-15,-1-11 5 0,-4-12-3 16,4-7-17-16,1-15 17 0,0-12-10 16,4-12-24-16,6-18-48 15,0-16 75-15,5-18-215 16,5-32 27-16,5-18 67 0,5-15 52 16,5-1 36-16,15 20 30 15,1 22 13-15,9 20-33 0,1 18 23 16,9 16 10-16,1 27-23 0,0 11 5 15,-5 26 62-15,4 16 26 16,-4 19-26-16,-6 15-36 0,-4 8-7 16,-1 11-5-16,-9 8 14 15,-6 3-24-15,-5 1-202 0,0-8-364 16,0 4-142-16</inkml:trace>
        </inkml:traceGroup>
        <inkml:traceGroup>
          <inkml:annotationXML>
            <emma:emma xmlns:emma="http://www.w3.org/2003/04/emma" version="1.0">
              <emma:interpretation id="{E7F53D5C-BA56-4FD9-9E54-8390F8A8E227}" emma:medium="tactile" emma:mode="ink">
                <msink:context xmlns:msink="http://schemas.microsoft.com/ink/2010/main" type="inkWord" rotatedBoundingBox="28558,14447 29130,14404 29208,15440 28636,15483"/>
              </emma:interpretation>
              <emma:one-of disjunction-type="recognition" id="oneOf2">
                <emma:interpretation id="interp6" emma:lang="" emma:confidence="0.5">
                  <emma:literal>F</emma:literal>
                </emma:interpretation>
                <emma:interpretation id="interp7" emma:lang="" emma:confidence="0">
                  <emma:literal>f</emma:literal>
                </emma:interpretation>
                <emma:interpretation id="interp8" emma:lang="" emma:confidence="0">
                  <emma:literal>(</emma:literal>
                </emma:interpretation>
                <emma:interpretation id="interp9" emma:lang="" emma:confidence="0">
                  <emma:literal>E</emma:literal>
                </emma:interpretation>
                <emma:interpretation id="interp10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4702.9959">6314 11277 657 0,'0'0'143'0,"0"0"57"15,0 0 91-15,0 0 26 16,0 0-1-16,0 0-62 0,0 0-128 15,0 0-75-15,0 0-18 16,-25-27-22-16,-6 8 4 0,-10 12-12 16,1-1-17-16,-6 8 11 0,0 8 12 15,6 3-3-15,-6 4 3 16,5 1-20-16,6 10 27 16,4 12-4-16,1 8 28 0,10 11 149 15,4 12-12-15,1 3-43 16,0 8-35-16,10 0-21 0,0 0-24 15,5 4-19-15,5-11-35 0,0-9 12 16,5-3-9-16,0-7-3 16,5-1 10-16,-4-11-10 0,-6-8-149 15,-5-34-257-15,0 0-238 16,0 0-183-16</inkml:trace>
          <inkml:trace contextRef="#ctx0" brushRef="#br0" timeOffset="4906.1076">5806 11932 2317 0,'0'0'60'16,"25"-26"121"-16,1 11-11 0,-6-1-82 15,16 9-47-15,4-5-16 16,6 1-10-16,15-4-20 0,-5 7-216 15,5-3-386-15,-5-8-307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42.31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B60D876-C6E8-4061-B94B-C8ED02C4C0C7}" emma:medium="tactile" emma:mode="ink">
          <msink:context xmlns:msink="http://schemas.microsoft.com/ink/2010/main" type="writingRegion" rotatedBoundingBox="5896,6956 8302,7536 7909,9170 5503,8590">
            <msink:destinationLink direction="with" ref="{F060AD3E-D30F-4191-A9C4-3122A10231AC}"/>
            <msink:destinationLink direction="with" ref="{B94A52A8-7741-4988-941D-1E782A65B688}"/>
          </msink:context>
        </emma:interpretation>
      </emma:emma>
    </inkml:annotationXML>
    <inkml:traceGroup>
      <inkml:annotationXML>
        <emma:emma xmlns:emma="http://www.w3.org/2003/04/emma" version="1.0">
          <emma:interpretation id="{B4D6366F-279E-4402-9518-A9461EB96F06}" emma:medium="tactile" emma:mode="ink">
            <msink:context xmlns:msink="http://schemas.microsoft.com/ink/2010/main" type="paragraph" rotatedBoundingBox="5896,6956 8302,7536 7909,9170 5503,8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E87C4B-5C8E-4A44-9AD9-EBA51847C1E1}" emma:medium="tactile" emma:mode="ink">
              <msink:context xmlns:msink="http://schemas.microsoft.com/ink/2010/main" type="line" rotatedBoundingBox="5896,6956 8302,7536 7909,9170 5503,8590"/>
            </emma:interpretation>
          </emma:emma>
        </inkml:annotationXML>
        <inkml:traceGroup>
          <inkml:annotationXML>
            <emma:emma xmlns:emma="http://www.w3.org/2003/04/emma" version="1.0">
              <emma:interpretation id="{35E12787-270A-42C1-92F1-694DBCA81791}" emma:medium="tactile" emma:mode="ink">
                <msink:context xmlns:msink="http://schemas.microsoft.com/ink/2010/main" type="inkWord" rotatedBoundingBox="5858,7113 6067,7163 5960,7605 5752,7555"/>
              </emma:interpretation>
            </emma:emma>
          </inkml:annotationXML>
          <inkml:trace contextRef="#ctx0" brushRef="#br0">-1661-134 388 0,'0'0'160'0,"-20"12"1"16,20-12-19-16,0 0 52 0,0 0 19 15,0 0 39 1,0 0-41-16,0 0-51 0,0 0-110 15,0 0-11-15,0 0 7 16,-20 42-32-16,9-8-8 0,11-34-20 16,6 42 8-16,-6-42 29 15,15 34-29-15,-15-34 19 0,30 15-13 16,1-15-33-16,-1-15 52 16,1-15-40-16,-1-9 25 0,-4-10 17 15,-11-4-30-15,-10-1 27 16,-5 1-1-16,-5 3 64 15,-10 8 51-15,15 42-64 16,-21-41 4-16,21 41-30 0,-35-20-37 16,4 20 6-16,1 12-30 15,4 15 31-15,26-27-36 0,-20 45-6 16,15 1-72-16,15-12-168 16,21-3-271-16,14-16-94 0</inkml:trace>
        </inkml:traceGroup>
        <inkml:traceGroup>
          <inkml:annotationXML>
            <emma:emma xmlns:emma="http://www.w3.org/2003/04/emma" version="1.0">
              <emma:interpretation id="{AAEDF220-3A3E-44FA-9D29-CB1518A0E341}" emma:medium="tactile" emma:mode="ink">
                <msink:context xmlns:msink="http://schemas.microsoft.com/ink/2010/main" type="inkWord" rotatedBoundingBox="6589,8773 6601,8775 6582,8850 6571,8848"/>
              </emma:interpretation>
            </emma:emma>
          </inkml:annotationXML>
          <inkml:trace contextRef="#ctx0" brushRef="#br0" timeOffset="-2671.7896">-939 1314 454 0,'0'0'47'0,"15"-38"15"15,-15 38 5-15,0 0-41 16,15-34-17-16,-15 34-25 0,0 0-115 16,0 0-105-16</inkml:trace>
        </inkml:traceGroup>
        <inkml:traceGroup>
          <inkml:annotationXML>
            <emma:emma xmlns:emma="http://www.w3.org/2003/04/emma" version="1.0">
              <emma:interpretation id="{731700DC-620B-411F-AF88-2AEB7A014848}" emma:medium="tactile" emma:mode="ink">
                <msink:context xmlns:msink="http://schemas.microsoft.com/ink/2010/main" type="inkWord" rotatedBoundingBox="7665,7383 8302,7536 8022,8700 7385,8547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!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546.8635">275-84 457 0,'-41'19'47'16,"11"7"-19"-16,4 5 13 16,6 3 6-16,0 8 27 15,9-4-5-15,11 0 49 0,5-3 14 16,6-1-58-16,-11-34-25 15,30 23-38-15,1-19 18 16,4-16 19-16,1-11 0 0,-6-7 53 16,-9-5 64-16,-1-6 51 15,-10-1-70-15,-10 0-8 0,0 0 9 16,-10 8 19-16,-5 3-65 16,15 31-37-16,-26-23-23 0,-4 16-57 15,-6 10 21-15,1 13-64 16,4 3-211-16,6 7-330 15,4 1-118-15</inkml:trace>
          <inkml:trace contextRef="#ctx0" brushRef="#br0" timeOffset="-7921.6564">0 1043 461 0,'0'0'147'16,"0"0"32"-16,0 0 6 0,0 0 6 15,0 0-63-15,26-22-31 16,-26 22-61-16,25-31 22 0,-4 1-45 15,-6-1 17 1,0-7-61-16,-5-4 52 0,0-11-39 16,6-16 24-16,-6-15-6 15,5-18 20-15,5-20-48 0,1 0 39 16,-1 15-24-16,0 23 9 16,-5 23-17-16,-4 16 15 0,-11 45-7 15,0 0 23-15,30 7 9 16,1 31-7-16,-1 27 12 15,1 23-41-15,-1 3 30 0,6 4-23 16,-6-7 6-16,1-4 4 16,-1-4-18-16,1-12-157 15,-1-10-328-15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2:08.489"/>
    </inkml:context>
    <inkml:brush xml:id="br0">
      <inkml:brushProperty name="width" value="0.16667" units="cm"/>
      <inkml:brushProperty name="height" value="0.1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1C20D1-5906-4247-9C6E-25FD951C547B}" emma:medium="tactile" emma:mode="ink">
          <msink:context xmlns:msink="http://schemas.microsoft.com/ink/2010/main" type="inkDrawing" rotatedBoundingBox="3669,15178 5126,9135 5322,9183 3865,15225" semanticType="callout" shapeName="Other">
            <msink:sourceLink direction="with" ref="{C0C9D543-299F-405B-8031-F1ECD20F854C}"/>
          </msink:context>
        </emma:interpretation>
      </emma:emma>
    </inkml:annotationXML>
    <inkml:trace contextRef="#ctx0" brushRef="#br0">1407-1 337 0,'0'0'-7'16,"30"-31"2"-16,-30 31-11 15,0 0 26-15,0 0 33 16,0 0-6-16,10 65-5 16,-20 19 23-16,-5 26 14 0,-5 47 44 15,-11 41-6-15,-9 38-1 16,-11 42-1-16,-10 42-17 0,-5 42-36 15,-16 38-12-15,-4 4-2 16,-5 0 2-16,-16-12 28 0,5-18-17 16,1-28 16-16,14-22-61 15,-4-30 38-15,10-32-44 0,15-33 13 16,5-31-13-16,10-38-9 16,15-23 15-16,-4-34 0 15,14-23-3-15,6-19-3 0,5-23-24 16,5-7-94-16,10-31-40 0,0 0-38 15,0 0-97-15,0 0-1 16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2:08.911"/>
    </inkml:context>
    <inkml:brush xml:id="br0">
      <inkml:brushProperty name="width" value="0.16667" units="cm"/>
      <inkml:brushProperty name="height" value="0.1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D5C3E4-9EA6-4A66-9A83-1F022472D7E3}" emma:medium="tactile" emma:mode="ink">
          <msink:context xmlns:msink="http://schemas.microsoft.com/ink/2010/main" type="inkDrawing" rotatedBoundingBox="4241,9449 5550,13751 5422,13789 4113,9488" semanticType="callout" shapeName="Other">
            <msink:sourceLink direction="with" ref="{C0C9D543-299F-405B-8031-F1ECD20F854C}"/>
          </msink:context>
        </emma:interpretation>
      </emma:emma>
    </inkml:annotationXML>
    <inkml:trace contextRef="#ctx0" brushRef="#br0">0 0 448 0,'26'8'84'0,"-1"34"37"16,6 30-4-16,4 35 19 15,11 42-22-15,5 30 28 0,10 30 4 16,5 27-53-16,0 27-42 0,5 19-14 15,5 15 5-15,10 8-62 16,-9 4 12-16,19-12 5 0,-4-7 3 16,4-16 22-16,6-11-33 15,-1-19-176-15,1-12-108 0,0-19-54 16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2:16.130"/>
    </inkml:context>
    <inkml:brush xml:id="br0">
      <inkml:brushProperty name="width" value="0.41667" units="cm"/>
      <inkml:brushProperty name="height" value="0.8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2932 0 480 0,'0'0'71'0,"0"0"2"16,0 0-22-16,0 0-14 15,0 0-23-15,0 0 19 16,0 0 12-16,0 0 40 0,0 0-3 15,0 0 14-15,0 0-18 16,0 0-5-16,0 0-43 16,0 0-19-16,-26 27 36 0,-4-5-26 15,-1 5 21-15,-4 4-6 16,-6 7 2-16,-5 4 23 0,1 7-25 16,-11 1-11-16,0 7-23 15,-5 0-2-15,0 4 21 0,0 0-12 16,5-4 4-16,-5 0-13 15,5-3-4-15,-5 3 24 0,-5-4 48 16,0 0-16-16,0 1-43 16,-5-1 4-16,0 0 3 15,0-3-21-15,0-1 25 0,0-3 12 16,-1-4-32-16,6 4 2 16,0 3 5-16,0 1-1 0,5-4-18 15,-5 3 12-15,-5-3 5 16,0 3-26-16,-10-3 29 0,0-4-8 15,-1 0 23-15,6-4-19 16,5-4 8-16,15-3-15 0,5-5-6 16,16-6 11-16,4-1 11 15,31-19-13-15,-35 19-6 0,35-19-4 16,0 0 10-16,-31 19 4 16,31-19-4-16,0 0-6 15,-30 26 8-15,30-26 0 0,-31 31 21 16,1-8-51-16,-1-4 28 15,1 0 0-15,-6 0 28 0,6 0-8 16,-6 4 22-16,-4 0 26 16,-1-1 53-16,10-6-13 0,1-1-34 15,30-15-39-15,0 0-6 16,-31 19-23-16,31-19 7 0,0 0-13 16,0 0-10-16,0 0 19 15,0 0-22-15,0 0 10 0,0 0-4 16,0 0-61-1,0 0-42-15,0 0-37 0,0 0-128 16,0 0-123-16,0 0-71 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2:19.28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56D859-C84D-454C-9E25-3484E8BF7137}" emma:medium="tactile" emma:mode="ink">
          <msink:context xmlns:msink="http://schemas.microsoft.com/ink/2010/main" type="inkDrawing" rotatedBoundingBox="9704,14115 11844,9446 12065,9547 9926,14217" semanticType="callout" shapeName="Other">
            <msink:sourceLink direction="with" ref="{F973664D-7C32-445F-B96B-35E0ECA0DD2F}"/>
            <msink:sourceLink direction="with" ref="{8607B257-10B3-4AA9-90EC-65E75B62A66A}"/>
            <msink:sourceLink direction="with" ref="{862980A8-F3E6-4AD7-A69A-C6DC3EB00AF5}"/>
          </msink:context>
        </emma:interpretation>
      </emma:emma>
    </inkml:annotationXML>
    <inkml:trace contextRef="#ctx0" brushRef="#br0">1811 1017 356 0,'0'0'58'0,"10"-34"3"16,-10 34 21-16,5-38-16 0,0 4 4 15,0-1 9-15,0-3-43 16,0-7-8-16,5-9 42 0,-5-3 1 16,11-8 2-16,-1-11-21 15,0-8-45-15,0 1 4 0,6-5-11 16,-6 8-3-16,5 11 23 15,-10 12-15-15,0 11-21 16,-10 46 24-16,11-34 6 0,-11 34-7 16,0 0 69-16,0 0 106 15,-5 57-21-15,-6 35-34 0,-14 33 15 16,-11 35 84-16,-14 31-21 16,-21 19-33-16,-16 33 30 0,-25 28-12 15,-25 34-33-15,-25 30-25 16,-11 19-42-16,-15-7-42 0,5-8-25 15,10-26-6-15,16-28-17 0,20-22-6 16,25-38-83-16,26-35-128 16,30-33-96-16,20-35-40 15,21-35-52-15,15-30-115 0,0-57-74 16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2:19.61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2980A8-F3E6-4AD7-A69A-C6DC3EB00AF5}" emma:medium="tactile" emma:mode="ink">
          <msink:context xmlns:msink="http://schemas.microsoft.com/ink/2010/main" type="inkDrawing" rotatedBoundingBox="10733,10074 11386,13778 11266,13799 10614,10095" semanticType="verticalRange" shapeName="Other">
            <msink:destinationLink direction="with" ref="{D856D859-C84D-454C-9E25-3484E8BF7137}"/>
          </msink:context>
        </emma:interpretation>
      </emma:emma>
    </inkml:annotationXML>
    <inkml:trace contextRef="#ctx0" brushRef="#br0">13-1 1428 0,'-16'-39'15'0,"16"39"0"0,0 0 5 15,0 0 19-15,0 0 69 16,0 50 83-16,11 38-18 0,4 33-63 16,5 36-31-16,6 29-34 15,4 20 45-15,1 23 34 0,4 7 10 16,1 19-58-16,-1 0-32 0,6-3-16 16,5-8-12-16,-1-12 0 15,1-11-19-15,0-11-5 0,5-16-45 16,-6-19-216-16,6-22-97 15,-10-24-205-15,4-26-37 0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2:22.739"/>
    </inkml:context>
    <inkml:brush xml:id="br0">
      <inkml:brushProperty name="width" value="0.41667" units="cm"/>
      <inkml:brushProperty name="height" value="0.8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0 852 0,'25'27'0'16,"1"-12"-11"-16,-1-7 11 15,0-4 3-15,-25-4 13 0,31 3-12 16,-6 1 10-16,-25-4 2 16,26 8 8-16,-6-1-13 0,-20-7 16 15,30 12-9-15,-9-5 20 16,-21-7-55-16,30 16 34 15,-30-16 0-15,26 11 4 0,-26-11 7 16,25 8-33-16,-25-8 5 16,25 11 21-16,-25-11 24 0,31 12 38 15,-6-5-26-15,1 1-5 16,4-1-19-16,1 1 4 0,4 0 25 16,1-5-20-1,4 5-35-15,6 0 1 0,0 3 6 16,0 1 28-16,-1-1-22 15,1 0 52-15,-5 8-16 0,4-3 11 16,-4 3-45-16,0 0-34 16,-6 4 35-16,-4-4-31 0,4 0 28 15,-4 4-20-15,4 0-4 16,-4-1 9-16,4 5-13 0,1-4 21 16,5 0-27-16,-1 3-3 15,1-3 34-15,10 4-21 0,-11 0 26 16,11-1-33-1,0-3 13-15,0 11-32 0,-1-3 26 16,1 3 21-16,-5 1-15 16,0-1-23-16,-1-4 33 0,1 5-19 15,0-5 19-15,0 1-3 16,-1-9-35-16,11 5 20 0,0-4-5 16,-5-4 20-16,5 4-20 15,0-4 17-15,-6 0-6 0,-4 0-10 16,0 0 10-16,0 4 0 15,-11 4-7-15,1-1 1 0,-1 9 15 16,1-1-22-16,4-4 1 16,-4 5 16-16,0 3-7 15,-1-4 3-15,1 4-14 16,4-4 10-16,1-3 36 0,5-4-27 16,-1-1-13-16,6-3-1 15,-5 0 9-15,0 4 18 0,-1-5-29 16,1 1 45-16,0 0-69 15,0 0 35-15,4 4 13 0,-4-4-7 16,0 3-17-16,0 1-22 16,-6 0 49-16,6-1-24 0,0 1 33 15,-1-4-38-15,-4 3 1 16,0-3 7-16,-1 0-10 16,6 0 20-16,0-4 17 0,4 0-22 15,1-4-6-15,5 1-9 0,5-1 31 16,5 0-28-16,0-4 1 15,0 5 11-15,0 3-9 0,0 4 9 16,-5 0 4-16,5 7-19 16,-5 0 29-16,0 1-9 0,-5 3 6 15,-5 1-3-15,5 3 23 0,-5 0 11 16,4 4-39-16,1-4 0 16,5 0 6-16,0-8-9 0,0 1 5 15,0-5-5-15,-5-3 0 16,0-4-4-16,-5-3-3 15,0-1 13-15,-11-4-6 0,1-3 0 16,-11 0 7-16,-4-8-7 16,-26 0-3-16,0 0 8 0,20 7 5 15,-20-7-13-15,0 0 3 0,0 0 0 16,0 0-4-16,0 0-1 16,0 0 5-16,0 0-6 0,0 0 6 15,0 0 10-15,0 0-10 16,0 0 2-16,0 0 3 0,0 0-81 15,0 0-131-15,0 0-137 0,0 0-209 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0:53.11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FE69D90-7512-4339-B1A0-646FD4530E37}" emma:medium="tactile" emma:mode="ink">
          <msink:context xmlns:msink="http://schemas.microsoft.com/ink/2010/main" type="writingRegion" rotatedBoundingBox="32374,1598 28950,1825 28852,346 32276,119"/>
        </emma:interpretation>
      </emma:emma>
    </inkml:annotationXML>
    <inkml:traceGroup>
      <inkml:annotationXML>
        <emma:emma xmlns:emma="http://www.w3.org/2003/04/emma" version="1.0">
          <emma:interpretation id="{9F0A5040-B269-4E2B-8B14-401BD26A468F}" emma:medium="tactile" emma:mode="ink">
            <msink:context xmlns:msink="http://schemas.microsoft.com/ink/2010/main" type="paragraph" rotatedBoundingBox="32374,1598 28950,1825 28852,346 32276,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41FBDF-8D5A-455D-B076-131B66E21BA0}" emma:medium="tactile" emma:mode="ink">
              <msink:context xmlns:msink="http://schemas.microsoft.com/ink/2010/main" type="line" rotatedBoundingBox="32374,1598 28950,1825 28852,346 32276,119"/>
            </emma:interpretation>
          </emma:emma>
        </inkml:annotationXML>
        <inkml:traceGroup>
          <inkml:annotationXML>
            <emma:emma xmlns:emma="http://www.w3.org/2003/04/emma" version="1.0">
              <emma:interpretation id="{9EFD3A56-F82E-4F1A-8D5D-632734D9B850}" emma:medium="tactile" emma:mode="ink">
                <msink:context xmlns:msink="http://schemas.microsoft.com/ink/2010/main" type="inkWord" rotatedBoundingBox="32369,1518 30630,1633 30561,598 32300,483"/>
              </emma:interpretation>
              <emma:one-of disjunction-type="recognition" id="oneOf0">
                <emma:interpretation id="interp0" emma:lang="" emma:confidence="0.5">
                  <emma:literal>WT</emma:literal>
                </emma:interpretation>
                <emma:interpretation id="interp1" emma:lang="" emma:confidence="0">
                  <emma:literal>way</emma:literal>
                </emma:interpretation>
                <emma:interpretation id="interp2" emma:lang="" emma:confidence="0">
                  <emma:literal>NT</emma:literal>
                </emma:interpretation>
                <emma:interpretation id="interp3" emma:lang="" emma:confidence="0">
                  <emma:literal>w,</emma:literal>
                </emma:interpretation>
                <emma:interpretation id="interp4" emma:lang="" emma:confidence="0">
                  <emma:literal>w?</emma:literal>
                </emma:interpretation>
              </emma:one-of>
            </emma:emma>
          </inkml:annotationXML>
          <inkml:trace contextRef="#ctx0" brushRef="#br0">829 0 771 0,'0'0'163'0,"0"0"148"0,-5 23 15 16,0 4-37-16,-5 15-51 15,-1 7-47-15,-4 8-59 0,-5 0-42 16,5 1-8-16,-1-5-52 0,1-7-7 15,-5-4-23-15,-6-8 15 16,6-4-20-16,-5-7 5 0,-1-4 5 16,-4-15-15-16,4-8 19 0,1-11-41 15,0-8-49-15,-6-7 14 0,11-8 31 16,5-12-17-16,4-7-19 0,1 0 33 16,5 7 29-16,0 8 4 15,0 12-12-15,5 30 32 16,0 0-26-16,0 0 2 0,0 0 24 15,0 0-28-15,0 0 26 0,-15 34-28 16,5-3 20-16,10-31-4 0,-11 42 12 16,11-42 18-16,-10 38-22 0,10-38-6 15,0 0 3-15,-25 19 5 16,-1-4-6-16,-4-7 8 0,-11-8-28 16,6-16 38-16,-1-3-38 0,1 0 32 15,-1-11-19-15,6-1 12 0,30 31-12 16,-31-45 14-16,31 45-24 0,-20-42 13 15,20 42-4-15,0 0 7 16,0 0-19-16,0 0 20 16,0 0-4-16,0 0 17 0,0 0-17 15,0 0 61-15,-5 42 2 0,10 3 96 16,0 12-32-16,0 8-43 0,0 8 1 16,0 3-47-16,-10 8-9 0,5-12-12 15,5-3-17-15,-5-1 7 16,0-7-13-16,10 0 6 0,-5-11-242 15,-5-12-232-15,0-38-264 0</inkml:trace>
          <inkml:trace contextRef="#ctx0" brushRef="#br0" timeOffset="578.097">-604 861 838 0,'0'0'100'0,"0"0"205"15,0 0 67-15,0 0-128 16,0 0-93-16,0 0-76 0,0 0-25 15,0 0-39-15,-20-38-4 0,10 0-4 16,15-8-3-16,10-7 3 16,5-4 0-16,11 7 1 0,-6 5-9 15,-25 45-39-15,31-46-2 0,-1 15 27 16,-30 31 16-16,36-22-6 16,-36 22-12-16,35 3 23 0,-35-3-15 15,31 27 13-15,-31-27 3 0,20 42-13 16,-20-42 7-16,15 38 3 15,-15-38 2-15,0 0 3 16,16 42-9-16,-16-42 10 0,0 0 21 16,-21 49-16-16,-9-14 4 15,-6-5-5-15,-9-7 3 0,-1-4 3 16,-10 0 27-16,5-4 18 0,6-3 39 16,4-8-18-16,0-4-18 15,6-8 23-15,4-3 35 0,6-1-35 16,25 12-28-16,-26-26-17 0,11-5 1 15,10 1-5-15,5-1-32 16,5-18 1-16,5-12-7 0,6-8 8 16,4-3 1-16,5-5-9 0,1 9-5 15,-6-5-4-15,5 13-24 16,-4 10-98-16,-6 8-122 16,-15 42-162-16,0 0-154 0,0 0-60 15</inkml:trace>
        </inkml:traceGroup>
        <inkml:traceGroup>
          <inkml:annotationXML>
            <emma:emma xmlns:emma="http://www.w3.org/2003/04/emma" version="1.0">
              <emma:interpretation id="{30BE27F6-48DE-4D96-BAD6-50050E1D97F2}" emma:medium="tactile" emma:mode="ink">
                <msink:context xmlns:msink="http://schemas.microsoft.com/ink/2010/main" type="inkWord" rotatedBoundingBox="30330,1733 28950,1825 28852,346 30232,254"/>
              </emma:interpretation>
              <emma:one-of disjunction-type="recognition" id="oneOf1">
                <emma:interpretation id="interp5" emma:lang="" emma:confidence="0.5">
                  <emma:literal>Fri</emma:literal>
                </emma:interpretation>
                <emma:interpretation id="interp6" emma:lang="" emma:confidence="0">
                  <emma:literal>Fed</emma:literal>
                </emma:interpretation>
                <emma:interpretation id="interp7" emma:lang="" emma:confidence="0">
                  <emma:literal>Ted</emma:literal>
                </emma:interpretation>
                <emma:interpretation id="interp8" emma:lang="" emma:confidence="0">
                  <emma:literal>Fid</emma:literal>
                </emma:interpretation>
                <emma:interpretation id="interp9" emma:lang="" emma:confidence="0">
                  <emma:literal>Tied</emma:literal>
                </emma:interpretation>
              </emma:one-of>
            </emma:emma>
          </inkml:annotationXML>
          <inkml:trace contextRef="#ctx0" brushRef="#br0" timeOffset="1171.8255">-1330 678 608 0,'0'0'123'16,"0"0"30"-16,-31-49-4 0,16 3-38 15,15 0-40-15,10 5-36 0,0 2-4 16,-10 39-35-16,31-30-4 16,-31 30 12-16,30-19-2 0,-30 19 23 15,36 11-13-15,-36-11 17 0,30 42 50 16,-9 0 6-16,-6 0-25 16,-10 0 38-16,0 0-1 0,-10-4-56 15,5-38-4-15,-20 49 20 16,-6-7-24-16,-4-7-15 15,-16-9-12-15,0-3-12 0,-9-4-1 16,-11-7 11-16,5-1 14 0,0-18-10 16,0-5-29-16,10-15 35 15,5-11-33-15,16-7-19 0,9-9 34 16,11-3-14-16,10 0 6 0,10 11 16 16,-10 46-4-16,31-49-17 15,-31 49 7-15,51-31-5 0,-11 24 6 16,-9 10 11-16,-1 9-6 0,-30-12 1 15,0 0-1-15,26 42 10 16,-26-42-6-16,-5 49 13 0,5-49 5 16,-46 50-25-16,-5-16 17 0,-10-7 33 15,0-4 35-15,-5-12-34 16,0 0-13-16,-5-7-10 16,0 0 3-16,5 4 11 0,-5-1 42 15,10 5-17-15,5 7 5 0,0 11-13 16,15 5-32-16,1 3 8 15,14 4-6-15,6 0-6 0,10-1-11 16,15 5 15-16,10 0-4 0,-15-46-25 16,41 57 19-16,-1-11-10 15,1-16-199-15,0-11-247 0,9-11-205 16</inkml:trace>
          <inkml:trace contextRef="#ctx0" brushRef="#br0" timeOffset="1359.3234">-1564-91 2117 0,'0'0'30'16,"0"0"196"-16,0 0 49 16,0 0-107-16,-25-4-88 0,25 4-42 15,0 0-18-15,0 0-90 0,0 0-205 16,0 0-334-16,0 0-254 15</inkml:trace>
          <inkml:trace contextRef="#ctx0" brushRef="#br0" timeOffset="1999.9273">-1731 122 2091 0,'-26'0'48'0,"26"0"169"15,0 0-61-15,-20 0-82 0,20 0-35 16,0 0-16-16,10 27-12 15,5 3 1-15,0 8-417 0,6 0-375 16</inkml:trace>
          <inkml:trace contextRef="#ctx0" brushRef="#br0" timeOffset="1812.4345">-2046 103 2456 0,'0'0'75'0,"0"0"186"15,0 0-3 1,0 0-76-16,0 0-81 0,0 0-41 16,0 0-30-16,0 0-22 0,0 0 19 15,0 0-8-15,0 0 1 16,0 0 2-16,0 0 30 0,0 0 17 15,0 0-19-15,0 0-19 16,10-30-19-16,-10-12-12 0,-5 0 0 16,0-8 4-16,-6 5-11 15,6 3 3-15,0 4 4 0,0 7 2 16,5 31 6-16,-5-34-5 16,5 34-7-16,0 0-3 0,0 0-6 15,0 0 9-15,0 0 7 16,0 0-7-16,-5 45 10 0,5 20-1 15,0 11-14-15,-5 12 9 16,5 0-7-16,0-1 4 0,5 1 9 16,0-4 1-16,-5 0-3 15,10-16-7-15,0-3-51 0,1-8-229 16,4-19-165-16,-15-38-336 0,40 23-158 16</inkml:trace>
        </inkml:traceGroup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1:29.35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16667" units="cm"/>
      <inkml:brushProperty name="height" value="0.1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9B8021-5848-4051-9518-FB0359573447}" emma:medium="tactile" emma:mode="ink">
          <msink:context xmlns:msink="http://schemas.microsoft.com/ink/2010/main" type="writingRegion" rotatedBoundingBox="1806,8562 3899,8562 3899,10982 1806,10982"/>
        </emma:interpretation>
      </emma:emma>
    </inkml:annotationXML>
    <inkml:traceGroup>
      <inkml:annotationXML>
        <emma:emma xmlns:emma="http://www.w3.org/2003/04/emma" version="1.0">
          <emma:interpretation id="{29071CEA-7D60-471B-9188-1A6ED44615AC}" emma:medium="tactile" emma:mode="ink">
            <msink:context xmlns:msink="http://schemas.microsoft.com/ink/2010/main" type="paragraph" rotatedBoundingBox="1806,8562 3899,8562 3899,10982 1806,109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FD7CEC-DD1F-4DCD-A7F6-2A7DF43E1847}" emma:medium="tactile" emma:mode="ink">
              <msink:context xmlns:msink="http://schemas.microsoft.com/ink/2010/main" type="line" rotatedBoundingBox="1806,8562 3899,8562 3899,10982 1806,10982"/>
            </emma:interpretation>
          </emma:emma>
        </inkml:annotationXML>
        <inkml:traceGroup>
          <inkml:annotationXML>
            <emma:emma xmlns:emma="http://www.w3.org/2003/04/emma" version="1.0">
              <emma:interpretation id="{C0C9D543-299F-405B-8031-F1ECD20F854C}" emma:medium="tactile" emma:mode="ink">
                <msink:context xmlns:msink="http://schemas.microsoft.com/ink/2010/main" type="inkWord" rotatedBoundingBox="1806,8562 3899,8562 3899,10982 1806,10982">
                  <msink:destinationLink direction="with" ref="{941C20D1-5906-4247-9C6E-25FD951C547B}"/>
                  <msink:destinationLink direction="with" ref="{F9D5C3E4-9EA6-4A66-9A83-1F022472D7E3}"/>
                </msink:context>
              </emma:interpretation>
            </emma:emma>
          </inkml:annotationXML>
          <inkml:trace contextRef="#ctx0" brushRef="#br0">-4567 4127 287 0,'0'0'113'0,"0"0"-44"15,0 0-27-15,0 0 0 16,0 0 38-16,0 0-8 15,0 0 18-15,0 0-10 0,0 0-9 16,0 0-19-16,0 0 20 16,0 0 35-16,0 0 27 0,0 0-6 15,0 0-21-15,0 0-35 16,0 0 34-16,0 0 7 0,0 0 9 16,0 0-41-16,0 0-12 15,0 0-14-15,0 0-4 16,0 0 25-16,0 0-31 0,0 0-11 15,0 0-13-15,0 0-15 16,0 0 6-16,0 0-43 16,-25 42 47-16,4 15-20 0,-14 8 8 15,-1 11 17-15,6 4-14 16,-11 16-10-16,5 3 18 16,1 7-6-16,4-3 8 0,1-8-25 15,5-3 17-15,4-8 12 16,6-8-4-16,15-11-4 0,0-8 3 15,15-11-9-15,6-5 10 16,-1-14 6-16,15-8-23 0,11-15 18 16,5-15-2-16,0-9-7 15,10-14-6-15,-5-8-11 16,-11-3-5-16,1-9 21 0,-10 1-16 16,-6-4 30-16,-10 3-29 15,-4 12 9-15,-11 8-8 0,-5 34 24 16,5-42 8-16,-5 42-18 15,-10-26-11-15,10 26 3 16,0 0-5-16,0 0 18 0,0 0-13 16,0 0-8-16,0 0 11 15,0 0-3-15,0 0 17 0,0 0-25 16,0 0 1-16,0 0 11 16,0 0-4-16,0 0 0 15,0 0-15-15,0 0 15 0,0 0 24 16,0 0-33-16,0 0 3 15,0 0 3-15,0 0 17 0,0 0-18 16,0 0 0-16,0 0 11 16,-26-27 0-16,26 27-12 0,0 0-6 15,0 0 11-15,0 0 6 16,0 0-3-16,-25-19-3 0,25 19-16 16,0 0 21-16,0 0 5 15,0 0-16-15,0 0-2 0,0 0 24 16,0 0-13-16,0 0-3 15,0 0-9-15,0 0 6 16,0 0 13-16,0 0 0 16,0 0-18-16,0 0-5 0,0 0 18 15,-21-15 6-15,21 15-16 16,-25-12-8-16,25 12 28 0,-30-11-15 16,30 11-3-16,-31-12-2 15,6 1 12-15,25 11 7 0,-31-4-27 16,1 8 4-16,30-4 16 15,-26 8-7-15,26-8-9 0,-25 19 2 16,25-19 0-16,0 0 22 16,-25 42-23-16,9-8 3 15,16-34 1-15,-15 34 21 0,15-34-15 16,-15 38-8-16,0-4-14 16,4 1 20-16,-9-1 11 0,10 4-27 15,-10 8-159-15,4-4-187 16,-9 0-206-16,10-4-70 15</inkml:trace>
          <inkml:trace contextRef="#ctx0" brushRef="#br1" timeOffset="31246.2305">-4491 3537 701 0,'-35'-50'86'0,"-1"8"3"16,-5 4 15-16,-14 8-32 16,-6 7 62-16,-11 15-60 15,-4 12 2-15,-25 15 38 16,-1 15 32-16,-5 24-27 0,-15 18-21 15,-10 27-1-15,0 19-7 16,0 22-48-16,0 20-4 0,20 15-6 16,1 16 21-16,24 3-35 15,21-8 17-15,31-3-14 0,30-8 8 16,35-19-10-16,31-23-19 16,30-19 0-16,42-34 13 0,34-31-3 15,21-37-10-15,20-35 4 16,6-31 6-16,-6-22-10 15,-10-20 0-15,-20-15-21 16,-26-22 21-16,-40-20 7 0,-26-11-20 16,-40-7 22-16,-25-9 12 15,-21-3-14-15,-31 0-14 0,-5 19 16 16,-19 31-1-16,4 30 3 16,0 30-14-16,0 23-15 0,5 31-5 15,46 15-72-15,-35 31-253 16,25 14-218-16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2:41.197"/>
    </inkml:context>
    <inkml:brush xml:id="br0">
      <inkml:brushProperty name="width" value="0.41667" units="cm"/>
      <inkml:brushProperty name="height" value="0.8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0 635 0,'0'0'80'0,"0"0"0"15,0 0 26-15,0 0 34 0,0 0 7 16,0 0-28-16,0 0-36 15,0 0-5-15,0 0-61 16,0 0 36-16,0 0-75 0,0 0 209 16,0 0-23-16,5 38-62 15,10-4-40-15,5 0-38 0,11 0 25 16,-1 5-44-16,1-5 15 16,4 4 20-16,6-4 6 0,0 4-6 15,-1 0-5-15,-4-3-5 16,4-1-8-16,1 4-9 0,-5-7 0 15,-1 3-13-15,1-4 0 16,-1-3-4-16,1-4-12 0,-1 4 18 16,1-1 33-1,-6 1-11-15,6 0-24 0,-5-1 15 16,-6 1 6-16,0-4-17 16,1 0 5-16,-1 0 10 0,1-1-28 15,4 1-6-15,0 0 33 16,6 0-18-16,0 0 22 0,9 0-16 15,-4-4 3-15,0 4-19 0,-1-1 17 16,-4-2-13-16,-1-5 30 16,-4 4-41-16,-6-4 27 0,6 4-14 15,-11 0 11-15,5 0-15 16,-25-19 30-16,31 23-40 0,-6-4 25 16,-4 0 3-1,-21-19-3-15,30 31-14 0,-4-9 20 16,-26-22-11-16,30 23 2 0,-30-23 5 15,30 27-6-15,-30-27 6 16,31 31-14-16,-31-31 15 0,36 26-14 16,-36-26-5-16,35 23 9 15,-35-23 14-15,31 31-14 0,-31-31 21 16,25 30-15-16,-25-30 15 16,0 0-21-16,36 42 18 0,-36-42-4 15,30 46 15-15,-30-46 3 16,30 38 37-16,-30-38-11 15,26 34 7-15,-26-34-2 0,30 38 68 16,1-7-33-16,-31-31-47 16,35 34-15-16,-35-34-24 0,41 38-3 15,-10-11 11-15,-1-4-14 16,-30-23 21-16,36 26-16 0,-11-11 27 16,-25-15 0-16,36 23-6 15,-36-23-9-15,35 19-11 0,-35-19 5 16,25 16-17-16,-25-16 22 15,0 0-22-15,0 0 0 0,0 0 3 16,31 22-3-16,-31-22 4 16,0 0-2-16,0 0 4 0,0 0-14 15,0 0 20-15,0 0-18 16,0 0-123-16,0 0-201 16,0 0-260-16,0 0-227 0,36 23 21 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2:01.365"/>
    </inkml:context>
    <inkml:brush xml:id="br0">
      <inkml:brushProperty name="width" value="0.16667" units="cm"/>
      <inkml:brushProperty name="height" value="0.1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07B257-10B3-4AA9-90EC-65E75B62A66A}" emma:medium="tactile" emma:mode="ink">
          <msink:context xmlns:msink="http://schemas.microsoft.com/ink/2010/main" type="inkDrawing" rotatedBoundingBox="10656,11427 11344,9479 12908,10031 12219,11979" hotPoints="12639,10704 11703,11640 10767,10704 11703,9768" semanticType="enclosure" shapeName="Circle">
            <msink:sourceLink direction="with" ref="{3EDA326A-7C4C-4438-B2B4-38490A33D0FF}"/>
            <msink:destinationLink direction="with" ref="{D856D859-C84D-454C-9E25-3484E8BF7137}"/>
          </msink:context>
        </emma:interpretation>
      </emma:emma>
    </inkml:annotationXML>
    <inkml:trace contextRef="#ctx0" brushRef="#br0">3779 4442 1296 0,'0'0'220'0,"0"0"96"16,0 0 2-16,0 0-84 0,0 0-116 16,-20-15-66-16,-5 15-37 15,-11 12 3-15,-10 14-14 0,-9 12-11 16,-12 20 13-16,-9 10-11 15,-10 20 11-15,-6 7-12 16,1 12-10-16,5 7 8 0,4 4 14 16,16 8-6-16,10 7-3 15,6-3 6-15,19 3-25 0,16 0 22 16,20-3-21-16,15-8 12 16,21-12 3-16,30-14-4 0,26-16 17 15,14-23-4-15,11-15-11 16,10-19 15-16,11-20 7 0,-6-14-19 15,5-23-7-15,-5-12 23 16,-15-11-15-16,-5-19-12 0,-15-20 0 16,-16-10-5-16,-10-16 9 15,-20-12-2-15,-20-10 0 16,-21-20-1-16,-20-8 18 0,-26 1 8 16,-9 19 7-16,-21 18-13 0,-16 31-20 15,-4 23-7-15,-10 31-24 16,-1 26-19-16,6 19-120 0,10 16-227 15,10 14-196-15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35.81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C8C70F9-5887-4873-BACF-B105FD626934}" emma:medium="tactile" emma:mode="ink">
          <msink:context xmlns:msink="http://schemas.microsoft.com/ink/2010/main" type="inkDrawing" rotatedBoundingBox="11403,8419 11916,6987 12654,7251 12141,8684" semanticType="verticalRange" shapeName="Other"/>
        </emma:interpretation>
      </emma:emma>
    </inkml:annotationXML>
    <inkml:trace contextRef="#ctx0" brushRef="#br0">3983 910 1580 0,'20'15'367'15,"-20"-15"57"-15,0 0-104 0,0 0-165 16,11-30-85-16,-1-8-35 16,-5-16-18-16,5-18-89 0,5-19-63 15,11-35-21-15,4-19 15 16,11-19 30-16,10 0 55 0,-1 8 44 15,6 23-5-15,-10 26-2 16,0 23 16-16,-6 27-2 16,-4 31 5-16,-1 41-4 0,6 34 16 15,-10 35 5-15,-1 27-10 16,1 30-4-16,-6 11 6 0,5 4-12 16,11 0-8-16,-5-7-102 15,9-19-503-15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1:26.400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16667" units="cm"/>
      <inkml:brushProperty name="height" value="0.16667" units="cm"/>
      <inkml:brushProperty name="color" value="#3165BB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42B29E-3F2C-493E-99DB-D1FA63225D07}" emma:medium="tactile" emma:mode="ink">
          <msink:context xmlns:msink="http://schemas.microsoft.com/ink/2010/main" type="writingRegion" rotatedBoundingBox="7990,4796 28928,3744 29049,6148 8111,7200"/>
        </emma:interpretation>
      </emma:emma>
    </inkml:annotationXML>
    <inkml:traceGroup>
      <inkml:annotationXML>
        <emma:emma xmlns:emma="http://www.w3.org/2003/04/emma" version="1.0">
          <emma:interpretation id="{857DE69B-15F6-4BAB-BD50-7EF23EE7FE96}" emma:medium="tactile" emma:mode="ink">
            <msink:context xmlns:msink="http://schemas.microsoft.com/ink/2010/main" type="paragraph" rotatedBoundingBox="7990,4796 28928,3744 29049,6148 8111,7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F04BB6-A526-4A5D-A36E-9DE1699B2D64}" emma:medium="tactile" emma:mode="ink">
              <msink:context xmlns:msink="http://schemas.microsoft.com/ink/2010/main" type="line" rotatedBoundingBox="7990,4796 28928,3744 29049,6148 8111,7200"/>
            </emma:interpretation>
          </emma:emma>
        </inkml:annotationXML>
        <inkml:traceGroup>
          <inkml:annotationXML>
            <emma:emma xmlns:emma="http://www.w3.org/2003/04/emma" version="1.0">
              <emma:interpretation id="{A493BBBA-5F93-42B8-9A9C-5CD47E5C3F19}" emma:medium="tactile" emma:mode="ink">
                <msink:context xmlns:msink="http://schemas.microsoft.com/ink/2010/main" type="inkWord" rotatedBoundingBox="8009,5166 11699,4980 11762,6232 8072,64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-12414-4237 684 0,'0'0'64'16,"0"0"95"-16,0 0 1 0,0 0-110 15,0 0-11-15,0 0-15 16,-25 11-6-16,-5 5 16 16,-6 10 5-16,0 12-60 0,-9 12 17 15,-1 15 11-15,0 11-4 16,6 8-1-16,4-1-18 0,0 9 25 16,6-1 25-16,15-3-48 15,0 0 30-15,4-5 13 16,16-3-7-16,6-7-17 0,4-12-9 15,10-12 20-15,11-3 22 16,10-15-27-16,9-9-8 0,6-14 2 16,0-8 9-16,5-11-19 15,0-12-7-15,0-19 16 16,-10-8 33-16,-5-15-37 0,0-7-11 16,-10-16 11-16,-1-18-13 15,-9-12 8-15,-11-8 28 0,-5 0-8 16,0 16-30-16,-9 18 31 15,-17 16-33-15,1 23 1 0,-15 11 16 16,-6 19-10-16,-4 15 6 16,-11 20-45-16,-5 7-184 0,-15 23-210 15</inkml:trace>
          <inkml:trace contextRef="#ctx0" brushRef="#br0" timeOffset="4984.2607">-12459-3582 150 0,'0'0'-13'0,"0"0"-44"16</inkml:trace>
          <inkml:trace contextRef="#ctx0" brushRef="#br0" timeOffset="-18452.6121">-15589-3993 1103 0,'0'0'350'0,"-15"-35"-31"0,15 35-95 15,0 0-91-15,0 0 12 16,0 0 76-16,26 8-25 16,4 19-20-16,11 15-40 0,9 7-33 15,11 8 3-15,5 4-33 16,16 4-37-16,-1-4-7 0,0-4-20 15,-4-4 2-15,-17-3-2 16,-4-4-19-16,-10-4 19 16,-10-4-16-16,-11-4 16 0,-10 4-13 15,-15-4 4-15,-15 8 9 16,-15-4-30-16,-11-3-48 0,-10-12 0 16,0-16-22-16,1-11 2 15,-1-15 0-15,5-15 58 0,10-4 6 16,36 38 9-16,-30-42 1 15,30 42 23-15,0 0-12 0,-25-34 0 16,25 34 12-16,0 0-8 16,0 0-9-16,0 0 28 0,35 15 0 15,-35-15 63-15,10 50 4 16,-20-1-28-16,-20 4-20 0,-16 1-18 16,-5-9 78-1,-5-6-13-15,0-13 16 0,0-7 36 16,6-15 2-16,-1-15-32 15,10-20-54-15,1-18-14 0,14-20-27 16,11-19 9-16,10-7-16 16,15-12-5-16,10 1 0 0,11 3-8 15,9 8 17-15,6 11-19 16,5 15 10-16,0 8-29 0,0 16-291 16,-11 7-246-16,6 15-464 15</inkml:trace>
        </inkml:traceGroup>
        <inkml:traceGroup>
          <inkml:annotationXML>
            <emma:emma xmlns:emma="http://www.w3.org/2003/04/emma" version="1.0">
              <emma:interpretation id="{86FD18B0-3B41-477E-A494-3F68A39CDE45}" emma:medium="tactile" emma:mode="ink">
                <msink:context xmlns:msink="http://schemas.microsoft.com/ink/2010/main" type="inkWord" rotatedBoundingBox="19196,4233 21003,4143 21107,6230 19300,63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624.5364">-4230-4435 1837 0,'-25'19'72'15,"-1"0"125"-15,1 11 2 16,5 12-67-16,-6 4-47 16,1 7-20-16,10 8-31 0,-1 0-16 15,6 0 3-15,10 0-10 16,5-8 29-16,16-3-6 0,14-12 4 15,11-11-33-15,15-8-2 16,5-15 10-16,10-16-16 16,5-7 10-16,-4-8-7 0,-11-11 13 15,0 4-26-15,-21 0 76 16,-9 3 86-16,-11 5 39 16,-25 26-19-16,0 0-41 0,0 0-43 15,0 0-52-15,-55 45-9 16,-17 24-11-16,-9 15 8 0,-5 7-21 15,-1 4 10-15,6 1-10 16,10-5-3-16,5 1 8 0,15-9-96 16,11-3-255-16,-1-7-481 15</inkml:trace>
          <inkml:trace contextRef="#ctx0" brushRef="#br1" timeOffset="62510.9819">-3437-3220 812 0,'0'0'33'0,"0"0"40"0,0 0 14 16,0 0 80-16,0 0-30 15,25 31-12-15,-25-31-64 16,26 49-27-16,-11-7 14 0,0-4 7 16,-15-38 75-16,20 46-55 15,-20-46 18-15,0 0-51 16,21 42 29-16,-21-42 1 16,0 0 55-16,0 0 0 0,0 0 29 15,0 0 16-15,30-15-8 16,1-24-75-16,4-25-45 0,1-24-19 15,4-34-10-15,6-34 0 16,5-27-31-16,0-30-131 0,0-27-72 16,4-19-55-16,1-4-68 15,-5 7-66-15,0 32-111 0</inkml:trace>
        </inkml:traceGroup>
        <inkml:traceGroup>
          <inkml:annotationXML>
            <emma:emma xmlns:emma="http://www.w3.org/2003/04/emma" version="1.0">
              <emma:interpretation id="{E3A6F486-36B4-4180-A7BE-0EB49962A986}" emma:medium="tactile" emma:mode="ink">
                <msink:context xmlns:msink="http://schemas.microsoft.com/ink/2010/main" type="inkWord" rotatedBoundingBox="24396,4078 28933,3850 29049,6148 24512,63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2" timeOffset="111910.1518">820-3258 1190 0,'-21'46'214'0,"21"-46"44"15,-20 42 8-15,20-42-10 0,0 0-58 16,-15 30-12-16,15-30-18 16,0 0-6-16,0 0-3 15,0 0-61-15,41-65-53 0,-6-15-30 16,11-23 2-16,0-30-8 15,4-27-9-15,6-27-3 16,0-26 3-16,5-19-14 16,0 7 0-16,-5 31 17 0,-10 34-3 15,-6 38-10-15,-9 34-3 16,-11 27 5-16,0 27 14 0,1 34-6 16,-1 38 3-16,11 27-6 15,-6 30-5-15,0 19 19 0,1 23-11 16,-1 12 12-16,-5 3 2 15,6 8-22-15,-1-7 8 0,6-8 2 16,-6-16 1-16,11-15-3 16,-6-18-77-16,1-20-148 0,-6-15-9 15,0-19-27 1,-25-42-88-16,36 23-162 0,-6-27-97 16</inkml:trace>
          <inkml:trace contextRef="#ctx0" brushRef="#br2" timeOffset="112128.8993">1191-4169 1283 0,'0'0'55'15,"0"0"-17"-15,0 0 84 16,0 0 59-16,0 0-14 0,40-7-75 15,16 3-74-15,10 0 22 16,10-7-20-16,16-1-33 16,15 1-12-16,4-8-396 0,16 0-210 15</inkml:trace>
          <inkml:trace contextRef="#ctx0" brushRef="#br2" timeOffset="112472.6422">3741-5182 1026 0,'-31'-38'198'0,"-4"7"-17"15,-6 9 15-15,-10 10-39 16,-20 8-52-16,-15 16-29 0,-16 14-3 15,-10 28 11-15,-4 14-36 16,-1 31 25-16,0 19-33 0,5 12 13 16,16 11-36-16,14 4-5 15,16 0 9-15,26-8-8 16,24-4 26-16,32-7 7 16,29-16-30-16,32-14 27 0,39-28-33 15,32-18-17-15,9-20 19 16,16-15-27-16,0-18-46 0,5-16-290 15,-6-16-342-15</inkml:trace>
          <inkml:trace contextRef="#ctx0" brushRef="#br2" timeOffset="112816.3805">4853-5155 1181 0,'-35'-16'190'15,"-1"1"-34"-15,-4-4-82 16,-6 0 6-16,-5-8-14 0,-10 8-30 16,-5 0-8-16,0 4 23 15,5 11 5-15,5 4-5 0,10 8-32 16,1 15-10-16,-1 22 51 15,5 24 47-15,6 30 40 0,-6 27-58 16,16 22-18-16,-1 12-4 16,16 20-17-16,5 2-19 15,10 5-15-15,5-4-9 0,6-8 3 16,4-19-19-16,5-11-1 16,1-15-158-16,4-20-175 0,1-22-237 15,-6-27-35-15</inkml:trace>
          <inkml:trace contextRef="#ctx0" brushRef="#br2" timeOffset="112988.2524">4096-3963 2552 0,'-20'-38'57'0,"20"38"39"15,25-42 19-15,31 0-59 0,26 4-35 16,24 4 3-16,31 0-28 15,16 3-9-15,9-3-287 0,-4 15-183 16,-6 7-141-16,-4 9-49 16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1:34.7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EDA326A-7C4C-4438-B2B4-38490A33D0FF}" emma:medium="tactile" emma:mode="ink">
          <msink:context xmlns:msink="http://schemas.microsoft.com/ink/2010/main" type="writingRegion" rotatedBoundingBox="11590,10181 11864,10181 11864,11229 11590,11229">
            <msink:destinationLink direction="with" ref="{8607B257-10B3-4AA9-90EC-65E75B62A66A}"/>
          </msink:context>
        </emma:interpretation>
      </emma:emma>
    </inkml:annotationXML>
    <inkml:traceGroup>
      <inkml:annotationXML>
        <emma:emma xmlns:emma="http://www.w3.org/2003/04/emma" version="1.0">
          <emma:interpretation id="{7B6C003E-D4B8-43C1-8F4F-5DC5C789FB9A}" emma:medium="tactile" emma:mode="ink">
            <msink:context xmlns:msink="http://schemas.microsoft.com/ink/2010/main" type="paragraph" rotatedBoundingBox="11590,10181 11864,10181 11864,11229 11590,11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7048D9-AB65-4EB0-8B14-68877A237A46}" emma:medium="tactile" emma:mode="ink">
              <msink:context xmlns:msink="http://schemas.microsoft.com/ink/2010/main" type="line" rotatedBoundingBox="11590,10181 11864,10181 11864,11229 11590,11229"/>
            </emma:interpretation>
          </emma:emma>
        </inkml:annotationXML>
        <inkml:traceGroup>
          <inkml:annotationXML>
            <emma:emma xmlns:emma="http://www.w3.org/2003/04/emma" version="1.0">
              <emma:interpretation id="{003E4590-7619-4F40-B61D-029FDCF82078}" emma:medium="tactile" emma:mode="ink">
                <msink:context xmlns:msink="http://schemas.microsoft.com/ink/2010/main" type="inkWord" rotatedBoundingBox="11590,10181 11864,10181 11864,11229 11590,11229"/>
              </emma:interpretation>
            </emma:emma>
          </inkml:annotationXML>
          <inkml:trace contextRef="#ctx0" brushRef="#br0">3734 4965 648 0,'0'0'34'16,"0"0"78"-16,0 0 0 0,0 0 1 15,0 0 31-15,0 0-23 16,0 0-4-16,0 0 36 0,0 0-8 16,0 0-18-16,0 0-23 15,0 0 15-15,0 0-41 0,0 0-43 16,5 35-15-16,-15-1-18 16,-6 4 24-16,1 4-22 15,-5 0-21-15,-1 4 37 0,1 3-14 16,0 16 131-16,0 7-25 15,-1 5-71-15,1-1 2 0,10 0-19 16,5-4-5-16,5 1-6 0,5-8-8 16,5-12 13-16,0-7-13 15,5-12 10-15,-15-34-9 0,36 34 16 16,-6-19-25-16,1-11 16 16,-1-11-17-16,-30 7 4 0,36-31 0 15,-11-7-5-15,-10 0 13 16,1-8-8-16,-6-7 7 0,-5 0-13 15,-5 3-6-15,0 12 37 16,0 4-28-16,0 34-1 16,-10-27 20-16,10 27-31 0,0 0 27 15,-36-12-22-15,1 16 19 16,4 19-20-16,-4 8 11 0,4-5-5 16,6 1-17-16,25-27 22 0,-31 34-303 15,31-34-124-15,-25 50-93 16,10-8-16-16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3:06.841"/>
    </inkml:context>
    <inkml:brush xml:id="br0">
      <inkml:brushProperty name="width" value="0.16667" units="cm"/>
      <inkml:brushProperty name="height" value="0.1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B8D380-A930-408A-A408-691F534B3E94}" emma:medium="tactile" emma:mode="ink">
          <msink:context xmlns:msink="http://schemas.microsoft.com/ink/2010/main" type="inkDrawing" rotatedBoundingBox="22035,13632 24548,7782 24638,7820 22126,13671" semanticType="callout" shapeName="Other">
            <msink:destinationLink direction="with" ref="{2BF13D56-6344-45F1-8258-AFDF6705F0BD}"/>
          </msink:context>
        </emma:interpretation>
      </emma:emma>
    </inkml:annotationXML>
    <inkml:trace contextRef="#ctx0" brushRef="#br0">2499 0 525 0,'-36'20'104'16,"1"14"29"-16,-1 23 15 15,1 34 52-15,-21 27 83 0,-10 39-22 16,-16 45-95-16,-14 49-12 15,-21 54-5-15,-15 34 24 0,-20 12-75 16,-11 14-61-16,-10 5-24 16,-10 15-5-16,6 3-4 15,4-11-9-15,5-15-21 16,21-26 31-16,25-28-19 0,15-33 6 16,21-35-167-16,25-50-87 15,10-37-94-15,26-47-73 0,5-30 41 16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3:07.154"/>
    </inkml:context>
    <inkml:brush xml:id="br0">
      <inkml:brushProperty name="width" value="0.16667" units="cm"/>
      <inkml:brushProperty name="height" value="0.1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F13D56-6344-45F1-8258-AFDF6705F0BD}" emma:medium="tactile" emma:mode="ink">
          <msink:context xmlns:msink="http://schemas.microsoft.com/ink/2010/main" type="inkDrawing" rotatedBoundingBox="23523,8559 24777,13892 24633,13925 23380,8593" semanticType="callout" shapeName="Other">
            <msink:sourceLink direction="with" ref="{A3B8D380-A930-408A-A408-691F534B3E94}"/>
          </msink:context>
        </emma:interpretation>
      </emma:emma>
    </inkml:annotationXML>
    <inkml:trace contextRef="#ctx0" brushRef="#br0">0 0 1514 0,'36'4'34'0,"-1"37"-19"0,16 32-44 16,0 45 70-16,5 38 181 16,-5 57-19-16,0 50-14 0,-1 31-71 15,6 22-21-15,0 23-41 16,15 19-31-16,5 23-7 15,6 4-13-15,9-8-13 0,1-15 8 16,-1-8-14-16,6-11-156 16,-1-19-144-16,6-15-231 15,4-20 5-15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3:12.669"/>
    </inkml:context>
    <inkml:brush xml:id="br0">
      <inkml:brushProperty name="width" value="0.41667" units="cm"/>
      <inkml:brushProperty name="height" value="0.8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1214 0 958 0,'0'0'192'15,"0"0"5"-15,0 0-46 16,0 0-2-16,0 0-45 0,0 0-11 15,0 0-1-15,0 0-5 16,0 0-12-16,0 30-24 0,-10 9 2 16,-20 14 60-16,-1 8 33 15,-15 4-26-15,-4 11-54 0,-6 19-14 16,-5 4 17-16,-5 12 19 16,5 3 12-16,5 0-32 0,5-7-32 15,5 0-25-15,11-8-7 16,4-4-4-16,6-4 10 15,0-7 4-15,4-8-10 0,1 1-9 16,0-5-1-16,-11 0 10 0,1 5-4 16,-11-1 5-16,0-4-5 15,-4-3 2-15,-6-4 5 0,5-5 28 16,0-6 79-16,11-12-26 16,4-4-38-16,1-8-26 0,30-30-20 15,-26 31-4-15,26-31 0 0,0 0 0 16,0 0 0-16,-20 34 8 15,20-34-3-15,-5 34-10 0,5-34-27 16,0 0-124-16,0 0-128 16,10 35-96-16,-10-35-44 0,0 0-142 15,31 7-47-15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2:59.291"/>
    </inkml:context>
    <inkml:brush xml:id="br0">
      <inkml:brushProperty name="width" value="0.16667" units="cm"/>
      <inkml:brushProperty name="height" value="0.16667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9D5ADA-1D40-4BFA-AB74-6EBC74254B9D}" emma:medium="tactile" emma:mode="ink">
          <msink:context xmlns:msink="http://schemas.microsoft.com/ink/2010/main" type="writingRegion" rotatedBoundingBox="15236,9108 24675,9099 24676,10719 15237,10728"/>
        </emma:interpretation>
      </emma:emma>
    </inkml:annotationXML>
    <inkml:traceGroup>
      <inkml:annotationXML>
        <emma:emma xmlns:emma="http://www.w3.org/2003/04/emma" version="1.0">
          <emma:interpretation id="{0E275454-1370-43C1-AE60-F510579FA158}" emma:medium="tactile" emma:mode="ink">
            <msink:context xmlns:msink="http://schemas.microsoft.com/ink/2010/main" type="paragraph" rotatedBoundingBox="15236,9108 24675,9099 24676,10719 15237,10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F40454-B89F-4864-9804-A9CBC39BC48A}" emma:medium="tactile" emma:mode="ink">
              <msink:context xmlns:msink="http://schemas.microsoft.com/ink/2010/main" type="line" rotatedBoundingBox="15236,9108 24675,9099 24676,10719 15237,10728"/>
            </emma:interpretation>
          </emma:emma>
        </inkml:annotationXML>
        <inkml:traceGroup>
          <inkml:annotationXML>
            <emma:emma xmlns:emma="http://www.w3.org/2003/04/emma" version="1.0">
              <emma:interpretation id="{901062A6-6F87-40D1-9A23-506721FB4D7A}" emma:medium="tactile" emma:mode="ink">
                <msink:context xmlns:msink="http://schemas.microsoft.com/ink/2010/main" type="inkWord" rotatedBoundingBox="16246,9107 24675,9099 24676,10719 16248,107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-5220 384 528 0,'5'-34'-8'15,"-10"4"65"-15,5-5 26 0,-5 5 37 16,5 30 3-16,-5-38 12 15,5 38-1-15,0 0-15 16,-11-38 45-16,11 38-67 0,0 0-54 16,-30-16-37-16,4 24 10 15,1 15-14-15,-5 15-11 0,-1 8 18 16,1 7 4-16,4 4-27 0,1 4 10 16,10 0-14-16,4 0 18 15,6 0 3-15,10-8 8 0,11-11-7 16,9-7 13-16,6-9-1 15,9-18 14-15,11-16-23 0,5-7-20 16,5-15 32-16,-5-12 1 16,-5 0-20-16,-6 4 0 15,-14 7 34-15,-6 8-37 0,-25 23 35 16,0 0 6-16,0 0 10 16,10-30-34-16,-10 30-10 0,0 0-7 15,-40 19 16-15,-1 15-21 0,0 12 5 16,1 15 9-16,-6 7 0 15,0 9-4-15,1 3 20 0,-1 0-19 16,-5-4-6-16,10 0-8 16,6-11 13-16,4 0-23 0,11-12 11 15,10 0-121-15,0 1-270 16,10-9-68-16</inkml:trace>
          <inkml:trace contextRef="#ctx0" brushRef="#br1" timeOffset="-79922.396">-7486 1425 428 0,'15'-35'141'16,"6"5"16"-16,9 7-38 0,1-4-32 15,4 8 0-15,1-4-76 0,-1 0 9 16,1 1-7-16,-6 3 5 15,-4 3-21-15,-26 16-136 0,25-11-104 16</inkml:trace>
          <inkml:trace contextRef="#ctx0" brushRef="#br2" timeOffset="16238.176">-7029-130 554 0,'0'0'129'16,"0"0"47"-16,0 0-38 0,0 0 6 15,0 0-33-15,0 0-46 16,0 0-7-16,0 0-26 0,0 0-15 15,0 0 3-15,0 38 14 16,-15 12-16-16,0 11 25 0,-6 7 4 16,1 8-13-16,5-7-5 15,5 0-7-15,0-8-5 16,10-4 23-16,5-8 18 0,10-7-16 16,0-8-12-16,16-15-19 15,4-15 1-15,6-15 6 0,4-8 5 16,6-12 5-16,-5-3-28 0,-5-16 4 15,-1-3 2-15,-4-8-17 16,-11 0 40-16,-4 0-13 0,-6 8-16 16,-5 7 0-16,-10 46 104 15,10-42 1-15,-10 42-28 0,0 0-34 16,0 0-21-16,0 0 0 0,0 0 1 16,0 0-8-16,-20 61-12 15,5 0-8-15,-1 8 26 16,6-4-11-16,0 7-1 0,0 4-7 15,5-3-13-15,0 3 6 16,0 0 5-16,0 4-11 0,-1 0 14 16,-4 4-122-16,5 0-308 0,-5 7-175 15</inkml:trace>
          <inkml:trace contextRef="#ctx0" brushRef="#br0" timeOffset="-2531.1769">246 72 829 0,'0'0'138'16,"0"0"15"-16,0 0-37 15,0 0-15-15,0 0-62 0,0 0 97 16,0 0-16-16,45-15-25 15,-4 15 27-15,0 19-10 16,10 7-6-16,-1 13 12 0,6 6-32 16,0 12-12-16,5 8-21 15,-5 4-20-15,0 3-30 0,0-7-3 16,-16 0 9-16,1-8-9 16,-16 0-10-16,-9-7 15 15,-11-1-1-15,-21-3 13 16,-9-4-42-16,-16-4 31 0,-9-12-17 15,-6-3-43-15,5-19-25 16,0-11-25-16,0-16-8 0,11-15-11 16,4-12 59-16,11 1 32 15,4 3 15-15,6 8 8 0,15 38-7 16,0 0-15-16,-15-38 31 16,15 38-9-16,0 0 20 0,0 0 82 15,0 0-7-15,-20 64 6 16,4-3 37-16,-9 0-9 0,0 4-62 15,-11-4-25-15,-5-8 0 16,1-7-2-16,-1-4-26 16,-5-15 3-16,11-5 101 15,-1-14-14-15,6-16-48 0,4-18-11 16,6-24-39-16,15-18 17 16,5-28-25-16,10-18-5 0,10-15 16 15,11 3-13-15,5 4 13 16,-1 11 12-16,11 16-39 0,-6 15 27 15,6 12-11-15,-10 14-140 16,-36 54-163-16,40-45-282 0,-40 45-79 16</inkml:trace>
        </inkml:traceGroup>
        <inkml:traceGroup>
          <inkml:annotationXML>
            <emma:emma xmlns:emma="http://www.w3.org/2003/04/emma" version="1.0">
              <emma:interpretation id="{70DE6390-424D-4537-82A3-FEDB279CC893}" emma:medium="tactile" emma:mode="ink">
                <msink:context xmlns:msink="http://schemas.microsoft.com/ink/2010/main" type="inkWord" rotatedBoundingBox="15236,9301 15791,9301 15792,10405 15237,104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2" timeOffset="17769.3845">-8492 464 706 0,'0'0'15'16,"0"0"3"-16,0 0 0 0,0 0 73 16,-5 39 64-16,5 6 1 15,5 5 23-15,10 11-32 0,1 3-7 16,-1 5 5-16,5 0 6 16,1-5-40-16,-1-3-41 15,0-7 8-15,0-9-31 0,-4-6 13 16,-1-13 24-16,-15-26 22 15,20 19 87-15,-20-19 16 0,0 0-33 16,0 0-40-16,26-38-67 0,4-38-31 16,1-27-25-16,4-23 2 15,1-18-8-15,4-9-75 0,1 8-126 16,-5 20-263-16,-1 14-144 16,6 27-173-16</inkml:trace>
        </inkml:traceGroup>
      </inkml:traceGroup>
    </inkml:traceGroup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20:04:17.959"/>
    </inkml:context>
    <inkml:brush xml:id="br0">
      <inkml:brushProperty name="width" value="0.16667" units="cm"/>
      <inkml:brushProperty name="height" value="0.1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98ED44-74F0-46E4-9510-7EA3D5E0A71F}" emma:medium="tactile" emma:mode="ink">
          <msink:context xmlns:msink="http://schemas.microsoft.com/ink/2010/main" type="writingRegion" rotatedBoundingBox="990,2240 6979,-828 8364,1875 2376,4944"/>
        </emma:interpretation>
      </emma:emma>
    </inkml:annotationXML>
    <inkml:traceGroup>
      <inkml:annotationXML>
        <emma:emma xmlns:emma="http://www.w3.org/2003/04/emma" version="1.0">
          <emma:interpretation id="{B9CBEE10-7D82-4855-B8CF-387B4B8C7841}" emma:medium="tactile" emma:mode="ink">
            <msink:context xmlns:msink="http://schemas.microsoft.com/ink/2010/main" type="paragraph" rotatedBoundingBox="990,2240 6979,-828 8364,1875 2376,4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CAC66A-E67F-459F-A363-4BC0135C993E}" emma:medium="tactile" emma:mode="ink">
              <msink:context xmlns:msink="http://schemas.microsoft.com/ink/2010/main" type="line" rotatedBoundingBox="990,2240 6979,-828 8364,1875 2376,4944"/>
            </emma:interpretation>
          </emma:emma>
        </inkml:annotationXML>
        <inkml:traceGroup>
          <inkml:annotationXML>
            <emma:emma xmlns:emma="http://www.w3.org/2003/04/emma" version="1.0">
              <emma:interpretation id="{755F51A5-FD5D-40BF-9AC3-ECE7293FBDA3}" emma:medium="tactile" emma:mode="ink">
                <msink:context xmlns:msink="http://schemas.microsoft.com/ink/2010/main" type="inkWord" rotatedBoundingBox="990,2240 2511,1461 3655,3693 2134,44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444 1898 1140 0,'0'0'189'0,"0"0"8"16,0 0 44-16,0 0-48 16,-10-31-31-16,10-18-81 0,30-16-43 15,16-19 2-15,20-15-27 16,5-15-13-16,5-4 4 0,0-12-7 15,-20-7 8-15,0 0-13 16,-15-8 17-16,-16 0-31 0,-15-3 26 16,-10 7-19-1,-25 19 8-15,-6 15 7 0,-35 31 2 16,0 30-2-16,-25 38 0 16,-6 39 10-16,-14 34-15 0,-6 22 18 15,10 24 17-15,16 11-15 16,9 0-6-16,26 0-15 0,21-1 6 15,20-2 24-15,30-9 26 16,20-7-23-16,31 0 11 0,11-8 39 16,34-4-7-16,1 1 27 15,20-1 22-15,0 5-34 0,-10-1-20 16,-10 0-27-16,-15-3-20 16,-26-1 20-16,-21 0-31 15,-29 5 21-15,-21 3-12 0,-21-4-25 16,-34-4 21-16,-11-7-12 15,-11-15 3-15,-14-16 7 0,10-15-3 16,-1-19-14-16,6-15 7 16,-5-23-18-16,10-11 22 0,5-12-19 15,10-8-3-15,10-3-7 16,16 3-74-16,14 8-60 0,16 42-165 16,0 0-20-16,0-45-184 15,0 45-50-15</inkml:trace>
        </inkml:traceGroup>
        <inkml:traceGroup>
          <inkml:annotationXML>
            <emma:emma xmlns:emma="http://www.w3.org/2003/04/emma" version="1.0">
              <emma:interpretation id="{231891D6-DBAB-421D-9C84-A2D1C7ACDFE6}" emma:medium="tactile" emma:mode="ink">
                <msink:context xmlns:msink="http://schemas.microsoft.com/ink/2010/main" type="inkWord" rotatedBoundingBox="2380,2216 7258,-283 8364,1875 3487,4375"/>
              </emma:interpretation>
              <emma:one-of disjunction-type="recognition" id="oneOf1">
                <emma:interpretation id="interp1" emma:lang="" emma:confidence="0.5">
                  <emma:literal>MAA</emma:literal>
                </emma:interpretation>
                <emma:interpretation id="interp2" emma:lang="" emma:confidence="0.5">
                  <emma:literal>MA *</emma:literal>
                </emma:interpretation>
                <emma:interpretation id="interp3" emma:lang="" emma:confidence="0">
                  <emma:literal>MA</emma:literal>
                </emma:interpretation>
                <emma:interpretation id="interp4" emma:lang="" emma:confidence="0">
                  <emma:literal>MAAA</emma:literal>
                </emma:interpretation>
                <emma:interpretation id="interp5" emma:lang="" emma:confidence="0">
                  <emma:literal>MAMA</emma:literal>
                </emma:interpretation>
              </emma:one-of>
            </emma:emma>
          </inkml:annotationXML>
          <inkml:trace contextRef="#ctx0" brushRef="#br0" timeOffset="640.6357">1800 2831 1992 0,'25'-42'148'0,"-25"42"4"16,6-49 15-16,-12 7-62 16,-4-4-56-16,10-7-17 15,-10-16-14-15,10-19-15 16,0-26-3-16,10-23-14 0,-10-27 14 16,0-19-15-16,0-23-5 15,0-7 6-15,10 0-13 0,-10 7 38 16,0 27-26-16,0 23 21 15,0 41-17-15,-10 24 36 0,10 26-25 16,0 20 15-16,0 45-27 16,0 0 22-16,0 0 1 0,10 41 12 15,6 39-14-15,14 20 2 16,6 21 81-16,15 9-10 0,-11 3-3 16,21 8-19-1,0-4 3-15,10-3-14 0,5-16 1 16,-10-11 38-16,0-20-3 15,1-14-37-15,-12-16-4 0,-19-19-9 16,0-11 22-16,-11-8 72 16,-25-19 2-16,25-46-74 0,-15-34-32 15,-4-27-20-15,-12-22-27 16,-14-31-39-16,0-27-12 0,-6-23 5 16,-9-14 2-16,4-1 33 15,11 11 8-15,10 32 12 0,0 37 13 16,5 30 0-16,5 43-14 15,5 26 21-15,-5 46 8 16,25 19 6-16,16 46 20 0,-1 30-21 16,-4 31 11-16,10 27 0 15,-6 14 31-15,6 5-3 0,5-1-18 16,0-3-9-16,-1-4-18 16,6-12 5-16,0-15-19 0,-5-23 12 15,-10-15-27-15,-6-30-97 16,-9-16-106-16,-26-53-177 0,0 0-436 15</inkml:trace>
          <inkml:trace contextRef="#ctx0" brushRef="#br0" timeOffset="1062.4757">3644 1673 2620 0,'0'0'259'15,"0"0"-70"-15,0 0-49 16,-30-35-61-16,19-25-47 0,11-17-8 16,6-22-13-16,9-23-8 15,0-19 2-15,0-22-5 16,6-17-9-16,-6-18-7 0,0-15-3 15,0-4 6-15,6 15-6 16,-6 19 19-16,10 27-16 0,-4 30 9 16,4 35 3-16,5 26 1 15,-9 42 13-15,9 46 15 0,1 42-6 16,-1 45 16-16,6 20-7 16,-1 22 5-16,1 8-15 0,5 12 10 15,-1-9-15-15,1-3-7 16,5-15 8-16,-6-8-6 15,1-22-8-15,5-20-4 0,-6-15-4 16,-4-19-124-16,-11-15-185 16,-25-46-247-16,0 0-288 0</inkml:trace>
          <inkml:trace contextRef="#ctx0" brushRef="#br0" timeOffset="1281.2169">3634 412 2052 0,'0'0'210'0,"0"0"60"0,-10-42 45 16,25 4-90-16,26 0-100 16,25-1-66-16,25-6-24 0,26-1-28 15,10 0-4-15,5 1-7 16,-5-5-136-16,0 4-291 0,-15 1-381 15,-16-5-104-15</inkml:trace>
          <inkml:trace contextRef="#ctx0" brushRef="#br0" timeOffset="1874.9539">5732-1326 1545 0,'0'0'525'0,"0"0"-33"16,-5 54-122-16,-10 18-116 0,-1 19-83 15,1 20-67-15,-10 15-41 16,-6 11-29-16,1 0-13 0,-6-11-9 16,11-12-9-16,5-22-3 15,-1-16-3-15,6-23-52 16,5-11-68-16,10-42-52 0,0 0-99 16,0 0-17-16,-15-50 67 15,9-26 15-15,-4-27-39 0,5-26-14 16,0-12 50-16,-5-8 105 15,0 20 72-15,0 18 236 0,5 27-15 16,0 23-45-16,5 20-37 16,0 41 245-16,0 0-6 0,15 53-96 15,0 23-35-15,15 27-54 16,1 15-63-16,10 8-43 0,9 3-24 16,1-3-21-16,5-8-233 15,5-11-515-15</inkml:trace>
          <inkml:trace contextRef="#ctx0" brushRef="#br0" timeOffset="1499.9594">5295-598 2187 0,'36'-4'65'16,"4"-7"38"-16,11-4 32 15,5-12-34-15,10 0-61 0,10 4-13 16,5-7-30-16,6 3-6 16,-6-3-6-16,-10 7-213 0,-10 0-215 15,-20 12-102-15,-16-1-127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34.88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9560104-F038-4AC0-A51A-009A9B728A8C}" emma:medium="tactile" emma:mode="ink">
          <msink:context xmlns:msink="http://schemas.microsoft.com/ink/2010/main" type="inkDrawing" rotatedBoundingBox="8414,6773 8733,5608 9254,5750 8935,6916" semanticType="verticalRange" shapeName="Other"/>
        </emma:interpretation>
      </emma:emma>
    </inkml:annotationXML>
    <inkml:trace contextRef="#ctx0" brushRef="#br0">925-755 1784 0,'0'0'21'15,"0"0"-41"-15,10-38 31 16,-5-8 11-16,10-7-7 16,1-12-55-16,4-15 40 0,5-15-18 15,1-16 18-15,9-14 0 16,-4-12-16-16,4 11-16 16,1 23 64-16,-11 23-54 0,-4 19 22 15,4 27 6-15,-5 30 3 16,11 31-9-16,-6 30 10 0,1 23-22 15,-1 23 25-15,0 7-7 16,1 8-11-16,-6-4 22 0,6-7-50 16,-1-4-321-1,5-4-201-15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40.60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F48D5F1-77B9-4F07-AC88-69D26520C0BD}" emma:medium="tactile" emma:mode="ink">
          <msink:context xmlns:msink="http://schemas.microsoft.com/ink/2010/main" type="inkDrawing" rotatedBoundingBox="8576,9764 8999,8272 9687,8467 9264,9959" semanticType="enclosure" shapeName="Other"/>
        </emma:interpretation>
      </emma:emma>
    </inkml:annotationXML>
    <inkml:trace contextRef="#ctx0" brushRef="#br0">1377 1135 1134 0,'0'0'276'16,"0"0"10"-16,0 0-74 0,10-31-90 15,-10 31-41-15,0 0-37 16,0 0-19-16,0 0-31 16,0 0 3-16,0 0 7 15,-5 50 1-15,5 22-9 0,-5 27 0 16,0 20 26-16,0 6-48 15,0 12 13-15,0-3 4 0,5-9 23 16,5-10-30-16,5-20 16 16,5-15 22-16,11-27-37 15,9-22 12-15,11-27 13 0,10-27 12 16,5-27-4-16,5-18-12 16,5-28-3-16,-5-22 24 15,5-19-24-15,-10-15-24 0,-5-16-51 16,0-7-69-16,-10 11 0 15,-6 19-87-15,-9 31-249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51.60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4110E8-6129-458F-9AF4-10345ACD8759}" emma:medium="tactile" emma:mode="ink">
          <msink:context xmlns:msink="http://schemas.microsoft.com/ink/2010/main" type="inkDrawing" rotatedBoundingBox="10567,3145 20605,910 20806,1816 10768,4051" semanticType="callout" shapeName="Other"/>
        </emma:interpretation>
      </emma:emma>
    </inkml:annotationXML>
    <inkml:trace contextRef="#ctx0" brushRef="#br0">0 2374 598 0,'0'0'128'0,"0"0"9"16,0 0-22-16,0 0 5 16,0 0 21-16,0 0 74 0,0 0-25 15,35 0-24-15,1-19-75 16,20-16-24-16,15-11-29 0,30-14-51 16,16-17 19-16,25-18-1 15,26-19-5-15,30-16 26 0,26-11-15 16,35-7-18-16,25 3 2 15,6 4 5-15,5 8-5 0,19 7-6 16,17 8 21-16,14 11 1 16,11 8-11-16,4 4-11 15,16 11 4-15,10 4-11 0,-10 11 14 16,0 12-7-16,-15 11 27 16,-11 12-16-16,-4 8 6 0,-21 6-10 15,-20 9 8-15,-21 0-12 16,-9 3 5-16,-16 4 13 0,-5-3-10 15,-5-1 2-15,-11 0 5 16,-14-3-7-16,-21-1-7 0,-25 1-1 16,-16 0 8-16,-24 3-4 15,-27 0 8-15,-24 5 2 0,-26 3-2 16,-16-4 0-16,-14 0-1 16,-6 4 6-16,-25 0 1 15,0 0-10-15,0 0-39 0,0 0-160 16,0 0-131-16,0 0-3 15,0 0-13-15,0 0 7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51.88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07F047-6102-4A8D-BEB3-B7B0CE6F481A}" emma:medium="tactile" emma:mode="ink">
          <msink:context xmlns:msink="http://schemas.microsoft.com/ink/2010/main" type="writingRegion" rotatedBoundingBox="18929,783 32031,1023 31920,7113 18818,6874"/>
        </emma:interpretation>
      </emma:emma>
    </inkml:annotationXML>
    <inkml:traceGroup>
      <inkml:annotationXML>
        <emma:emma xmlns:emma="http://www.w3.org/2003/04/emma" version="1.0">
          <emma:interpretation id="{CEBACC10-C5F1-4912-A64E-7E93925DBD7F}" emma:medium="tactile" emma:mode="ink">
            <msink:context xmlns:msink="http://schemas.microsoft.com/ink/2010/main" type="paragraph" rotatedBoundingBox="20292,808 32031,1023 31976,4025 20237,3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B987E9-4583-4E93-BD1E-3B2A54D0DF3C}" emma:medium="tactile" emma:mode="ink">
              <msink:context xmlns:msink="http://schemas.microsoft.com/ink/2010/main" type="inkBullet" rotatedBoundingBox="20282,1334 20978,1347 20968,1920 20272,1907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-1447-392 815 0,'0'0'59'15,"0"0"7"-15,0 0 62 0,-5 34 28 16,15 8-10-16,15 7-52 16,16-3 99-16,10 0-71 0,15-4-29 15,5-8-74-15,0-7 27 0,5-4-17 16,-5-4-15-16,-5-12-19 16,-15 5 19-16,-10-5-27 0,-11-3 53 15,-10-4 127-15,-20 0-2 16,0 0-60-16,0 0-57 0,0 0-22 15,-30 23-18-15,-21 4-85 16,0-8-133-16,-5 11-128 16,6-3-81-16,-1 3-33 0,5 1-18 15</inkml:trace>
      </inkml:traceGroup>
      <inkml:traceGroup>
        <inkml:annotationXML>
          <emma:emma xmlns:emma="http://www.w3.org/2003/04/emma" version="1.0">
            <emma:interpretation id="{9F739208-DD07-4055-AD4D-CCBF099AB64C}" emma:medium="tactile" emma:mode="ink">
              <msink:context xmlns:msink="http://schemas.microsoft.com/ink/2010/main" type="line" rotatedBoundingBox="21751,835 32031,1023 31976,4025 21696,3837"/>
            </emma:interpretation>
          </emma:emma>
        </inkml:annotationXML>
        <inkml:traceGroup>
          <inkml:annotationXML>
            <emma:emma xmlns:emma="http://www.w3.org/2003/04/emma" version="1.0">
              <emma:interpretation id="{CE15B7E2-1FF1-42A9-9A58-F525FD70B816}" emma:medium="tactile" emma:mode="ink">
                <msink:context xmlns:msink="http://schemas.microsoft.com/ink/2010/main" type="inkWord" rotatedBoundingBox="21748,974 25730,1047 25677,3910 21696,38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6.216">0 61 1106 0,'0'0'154'0,"0"0"-37"0,0 0-88 15,0 0 189-15,21 27-4 16,-1 15-57-16,0 22-49 0,11 13-11 16,-6 10-51-16,1 1-21 15,-1 3 5-15,-5-7-19 16,-4 0-11-16,-6-15 0 0,0-12 9 16,-5-15-6-16,0-8 10 15,-5-34 33-15,0 0 133 16,0 0 43-16,0 0-129 0,5-34-39 15,0-31-27-15,5-30-27 16,6-24-12-16,9-10 7 0,0 7 5 16,6 19-8-16,-6 23-39 15,-4 19-88-15,4 12-76 16,6 18-77-16,4 12-250 0,11 23-140 16</inkml:trace>
          <inkml:trace contextRef="#ctx0" brushRef="#br0" timeOffset="1578.0831">874 259 2221 0,'20'42'242'16,"-20"-42"-82"-16,0 0-61 16,0 0-72-16,0 0-10 0,0 0 1 15,0 0-18-15,0 0 11 16,-35 8-28-16,35-8 17 15,-46 45 0-15,6 5 0 16,14-4-23-16,6 3 37 0,5-3-19 16,10 0 14-16,-1-8-26 0,6-38 10 15,16 45 18-15,-16-45 3 16,35 31-27-16,6-23 30 0,0-24-17 16,-1-10 8-16,-4-24-20 15,-1-3 15-15,1-4-17 0,-11-4 10 16,-4 0 27-16,-6 11 32 15,-5 16 0-15,-10 34-10 0,5-34-48 16,-5 34 3-16,0 0 7 16,-15 49-7-16,-6 12 0 15,6 11 21-15,10 5-25 0,15 3 8 16,11-12-9-16,14-3 5 16,11-15-197-16,0-12-117 0,4-15-100 15,6-20-42-15,-5-14 7 16,0-23 38-16,5-16 78 0</inkml:trace>
          <inkml:trace contextRef="#ctx0" brushRef="#br0" timeOffset="1890.5965">1301 271 1343 0,'20'-46'106'0,"11"12"-1"16,14 7-30-16,6 4-26 0,15 8-26 16,5 3-21-16,6 1 0 15,4 7-15-15,-10 4-259 0,-10-11-244 16</inkml:trace>
          <inkml:trace contextRef="#ctx0" brushRef="#br0" timeOffset="1749.9643">1778-610 1781 0,'5'-72'119'16,"-5"34"-67"-16,0 38 3 16,-20 34-5-16,-10 35-14 15,4 26 19-15,6 23-14 0,10 8 2 16,10 3-5-16,5 5-41 15,5 3 22-15,-5-4 8 0,5-7-7 16,-5-12-14-16,-5-15-210 16,-5-15-324-16,-5-15-31 0</inkml:trace>
          <inkml:trace contextRef="#ctx0" brushRef="#br0" timeOffset="2187.4408">2175 141 789 0,'15'46'71'16,"-5"3"175"-16,0-3 1 16,5 4-1-16,1 3-120 0,-6 0-36 15,0-3-51-15,5-1-13 16,-15-49-5-16,10 57 2 0,-10-57-1 15,0 0 44-15,5 46 109 16,-5-46 100-16,0 0 24 0,0 0-125 16,0 0-90-16,0 0-37 15,-10-72-25-15,10-12-22 16,5-4 0-16,6 1-10 0,-1 7-52 16,5 19-162-16,0 11-149 15,-5 12-140-15,-10 38-128 0,0 0 74 16</inkml:trace>
          <inkml:trace contextRef="#ctx0" brushRef="#br0" timeOffset="2390.56">2515 141 1731 0,'0'0'141'0,"0"0"13"16,30 15 99-16,-30-15-96 15,21 57-80-15,-6 4-27 0,0 0-6 16,-5 0-17-16,-4-4-23 16,-1-3-4-16,-5-1-72 0,0-53-336 15,0 53-344-15</inkml:trace>
          <inkml:trace contextRef="#ctx0" brushRef="#br0" timeOffset="2562.4535">2764-91 2002 0,'0'0'47'0,"0"0"-21"0,0 0-26 16,0 0 0-16,0 0 24 16,0 0-24-16,0 0-133 0,25 42-254 15,-4 15-92-15,-11 7 38 16</inkml:trace>
          <inkml:trace contextRef="#ctx0" brushRef="#br0" timeOffset="3359.2784">2906 495 1152 0,'31'-49'311'16,"-6"7"-85"-16,-5 0-11 16,1 0-69-16,-1 12-34 15,-20 30-52-15,25-42-40 0,-4 19-2 16,-21 23-15-16,0 0 0 15,35 4-3-15,-35-4 0 0,21 38-6 16,-6 0 22-16,-10 4-3 0,-5 4-18 16,0-1-2-16,-5-7-51 15,5-38-75-15,0 42-17 0,0-42 26 16,0 0 33-16,0 0 32 16,0 0 35-16,40-15 7 0,-4-23 31 15,0-12-20-15,-1-3 48 16,-4 0 29-16,-1 7 33 15,-4 4-43-15,-26 42 15 0,20-42-6 16,-20 42-42-16,0 0-22 16,0 0 6-16,0 0-15 0,0 0 9 15,0 0 8-15,15 57-5 16,0-3-16-16,-5-12-4 0,6-1 34 16,-16-41 4-16,20 42-33 15,-20-42-4-15,0 0-24 0,36 19 2 16,-36-19-37-16,45-30 3 15,-14-16 34-15,-6-7 3 16,6-20-23-16,-1-3 39 0,-4-4 4 16,-6 12 13-16,-5 11 13 15,-5 15 51-15,0 7 11 0,-10 35-27 16,0 0-44-16,0 0 6 16,-30 19 13-16,-1 16-7 0,1 7-2 15,5 11-33-15,4 12 30 0,11 3-2 16,10 8-10-16,5 1 24 15,16 7-13-15,-1-1-14 0,10 5 36 16,1 0-52-16,4 7 5 16,1 8 13-16,-1 11 22 0,-4 12-8 15,-1 7-16-15,-9 8 0 16,-1 0 22-16,-5-8 8 16,-5-11-13-16,-4-15-17 0,-6-19 6 15,-6-16 27-15,-9-11 21 16,-20-15-40-16,-11-16 8 0,-20-15-1 15,-10-15-11-15,-21-15 9 16,-9-15-13-16,-1-8-9 0,0-16 54 16,11-14 18-16,4-20 11 15,16-19-29-15,10-15-4 0,20-7 62 16,21-4-19-16,25-1-43 16,15 5-10-16,26-1-19 0,20 8-15 15,15 12-3-15,20 14-3 16,-4 16-2-16,9 8 5 15,-9 15-109-15,-6 15-238 0,-10 8-159 16,-4 11-200-16</inkml:trace>
        </inkml:traceGroup>
        <inkml:traceGroup>
          <inkml:annotationXML>
            <emma:emma xmlns:emma="http://www.w3.org/2003/04/emma" version="1.0">
              <emma:interpretation id="{B7D6EE91-CFC8-4187-AA54-EE279809EEB7}" emma:medium="tactile" emma:mode="ink">
                <msink:context xmlns:msink="http://schemas.microsoft.com/ink/2010/main" type="inkWord" rotatedBoundingBox="26442,921 32031,1023 31995,2992 26406,28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02.9765">6269 526 1085 0,'0'-53'258'15,"0"11"28"-15,0 42-95 0,0 0-74 16,5-38-72-16,-5 38-19 16,0 0-3-16,41-8-20 0,-6 12 5 15,-4 19 1-15,-31-23-4 16,35 45 7-16,-4 1-4 0,-11-4-11 16,-5 0 20-16,-4-4-17 15,-11-38 6-15,15 46-2 16,-15-46 32-16,0 0-49 0,0 0 13 15,0 0 7-15,0 0 10 0,30 0-33 16,-4-38 16-16,4-20 15 16,1-3-28-16,4-7 2 0,-9 7 25 15,-1 15 13-15,-10 12-3 16,-15 34-51-16,0 0 18 0,0 0 56 16,0 0-26-16,0 0-11 15,31 61-8-15,-11 11 21 0,-5 1-11 16,6-1-33-16,-6-7 34 15,5-4-6-15,1-8-25 16,-6-7-193-16,-15-46-35 0,35 30-46 16,-4-22 10-16,4-23 39 15,6-16 75-15,0-22 14 0,4-20 21 16,1-3 68-16,0 0 52 0,-11 4 130 16,-9 7 74-16,-6 8 33 15,-10 7-18-15,-15 8-103 0,5 42-24 16,-35-42-62-16,-11 27-2 15,-10 23 35-15,-10 22-21 0,0 12 13 16,5 11 11-16,5 12 4 16,10 0-32-16,16 0 8 0,15-4-12 15,10 4 15-15,15-8-21 16,10-12-2-16,16-6 14 16,4-13-2-16,11-11-7 0,0-11-45 15,0-15-131-15,5-12-126 16,-1-15-7-16,6-23-21 0,0-15-26 15</inkml:trace>
          <inkml:trace contextRef="#ctx0" brushRef="#br0" timeOffset="6546.7107">7773-750 1224 0,'0'0'14'0,"-36"30"89"16,1 27 54-16,4 23-2 15,11 23 24-15,0 15-34 0,9 12-45 16,11 14 117-16,11 5-39 15,9 3-82-15,5 1-47 16,11-5-26-16,4-3-3 0,6-4 0 16,-5-15-25-16,-6-16 0 0,-9-26-60 15,-1-19-69-15,-15-27-61 16,-10-38-229-16,0 0-8 0,-35-53 153 16,-6-20 110-16,-10-14 99 15,1-20 35-15,-6-11 1 0,5-8 44 16,10 0 113-16,6 12 136 15,4 27 60-15,11 14-126 16,10 20-87-16,10 15-44 0,0 38 29 16,51-27-31-16,9 19-26 0,7 16-28 15,9 3-6-15,10 12 6 16,-5 0-6-16,6 4 10 0,-6 0-245 16,-5-1-322-16</inkml:trace>
          <inkml:trace contextRef="#ctx0" brushRef="#br0" timeOffset="6796.6854">8509 309 1373 0,'0'0'374'0,"0"0"-81"16,0 0-109-16,0 0-111 0,0 0-19 15,0 0 3-15,-10 49 86 16,0 16-65-16,5 7-20 0,-5 8-12 16,5 8-37-16,0 3 9 15,10 5-12-15,0-9-15 0,5-7-14 16,-5-15-244-16,5-15-173 0,-5-12-76 16,-5-38-29-16</inkml:trace>
          <inkml:trace contextRef="#ctx0" brushRef="#br0" timeOffset="6968.5575">8728-354 2172 0,'0'0'37'0,"0"0"-21"0,0 0-7 15,0 0-19-15,0 0 16 0,0 0-6 16,0 0 11-16,25 0-145 0,1 7-346 15,4 9-179-15</inkml:trace>
          <inkml:trace contextRef="#ctx0" brushRef="#br0" timeOffset="7281.0466">9078 469 1527 0,'-15'49'131'0,"10"-7"26"16,-5-8-20-16,10-3-53 0,-5-1-33 16,5 5-26-16,5-1 20 15,5-4-19-15,-10-30-8 0,20 39 0 16,-20-39-2-16,36 22-21 16,-6-22 5-16,1-19 0 0,-1-15-19 15,1-23-28-15,-1-19-22 16,6-23 30-16,-6-12 21 0,1 1 35 15,-6 14 149-15,-10 16 21 0,-9 19-68 16,-1 20-85-16,-5 41-18 16,0 0-16-16,-41 11 4 0,0 19-17 15,-4 16-161-15,4 8-218 0,11 3-210 16,4 4 24-16</inkml:trace>
          <inkml:trace contextRef="#ctx0" brushRef="#br0" timeOffset="5078.0072">5172-522 626 0,'0'0'85'0,"0"0"17"0,0 0 46 15,0 0 0-15,0 0-12 16,0 0 37-16,0 0 16 0,0 0-61 16,0 0-102-16,5-34 4 0,-5 34 43 15,0 0-59-15,-36-8-8 16,-4 31-4-16,-16 27 28 0,-10 26-27 15,-5 19 20-15,5 16 6 16,5 7-16-16,15 0 14 16,15 7-20-16,16 1 1 0,15-8 7 15,10-3-15-15,16-13-5 16,9-14 28-16,6-8 1 0,0-15-37 16,-6-19-25-16,-9-12-55 15,-26-34-90-15,30 15-193 0,-30-15-88 16,25-34 8-16</inkml:trace>
          <inkml:trace contextRef="#ctx0" brushRef="#br0" timeOffset="5218.6297">4771 312 1139 0,'-11'-45'38'16,"16"7"48"-16,-5 38-13 16,41-38 3-16,5 11-35 15,5 8-29-15,15 0-6 0,-5 11 20 16,5-3-17-16,0 7-41 15,-5 0-258-15,-11 4-184 0</inkml:trace>
          <inkml:trace contextRef="#ctx0" brushRef="#br0" timeOffset="5609.2197">5578 160 934 0,'-35'34'29'0,"-1"12"86"15,11 7 19-15,-1 12 10 16,11 11-27-16,5 1-44 0,10-5-19 16,5-3-7-16,5-5-24 15,5-10 21-15,-15-54-47 0,36 49-1 16,-36-49 29-16,41 8-3 0,-11-23-47 15,6-20-10-15,4-18 28 16,-4-12-5-16,-1-7-1 16,1-16 2-16,0 1 14 0,-1 7-16 15,-4 11 71-15,-11 16-48 16,0 15 54-16,-20 38-71 0,0 0 27 16,0 0 65-16,0 0-5 15,5 64-30-15,0 9 26 0,0 7-21 16,6 0-16-16,-1 0-26 15,10-8-13-15,-5 1 34 0,1-13-27 16,4-10-318-16,0-8-196 16,-20-42-58-16</inkml:trace>
          <inkml:trace contextRef="#ctx0" brushRef="#br0" timeOffset="7677.6561">9713 240 1678 0,'0'0'285'0,"0"0"-57"16,11-30-106-16,-11 30-56 0,0 0-35 15,0 0-21-15,0 0 1 0,30 11-22 16,0 12 13-16,-4 7-6 0,-1 12-3 15,-4 4 24-15,-1 7-14 16,0 1-3-16,-10-1-6 0,1 0-1 16,-6-3-5-16,0-4 12 15,0-8 27-15,-5-8-19 0,0-7-11 16,0-23 6-16,0 0-3 0,0 0 34 16,0 27-7-16,0-27 13 0,0 0-18 15,0 0-32-15,15-42 23 16,10-8-20-16,6-3-7 0,-1-4 36 15,6 7 158-15,-11 8 45 0,-4 12-37 16,-6 7-96-16,-15 23-39 0,0 0-37 16,20-19-3-16,-5 19-1 0,1 11-12 15,4 12-9-15,-5 8-46 16,1 3-156-16,4 8-142 16,-10 4-179-16,0 3-178 0,-10 1-5 15</inkml:trace>
        </inkml:traceGroup>
      </inkml:traceGroup>
    </inkml:traceGroup>
    <inkml:traceGroup>
      <inkml:annotationXML>
        <emma:emma xmlns:emma="http://www.w3.org/2003/04/emma" version="1.0">
          <emma:interpretation id="{20F1105C-92E3-47B7-90D8-37D8095DFC7B}" emma:medium="tactile" emma:mode="ink">
            <msink:context xmlns:msink="http://schemas.microsoft.com/ink/2010/main" type="paragraph" rotatedBoundingBox="18347,5367 20755,4615 21228,6130 18820,6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603F44-BC9C-4FE3-9BF8-DC113D957180}" emma:medium="tactile" emma:mode="ink">
              <msink:context xmlns:msink="http://schemas.microsoft.com/ink/2010/main" type="inkBullet" rotatedBoundingBox="18807,6840 19026,6772 19040,6814 18820,6883"/>
            </emma:interpretation>
            <emma:one-of disjunction-type="recognition" id="oneOf3">
              <emma:interpretation id="interp3" emma:lang="" emma:confidence="0">
                <emma:literal>-</emma:literal>
              </emma:interpretation>
            </emma:one-of>
          </emma:emma>
        </inkml:annotationXML>
        <inkml:trace contextRef="#ctx0" brushRef="#br0" timeOffset="108637.5969">-2916 5147 2216 0,'67'-11'24'16,"4"-23"-245"-16,0-23-372 15</inkml:trace>
      </inkml:traceGroup>
      <inkml:traceGroup>
        <inkml:annotationXML>
          <emma:emma xmlns:emma="http://www.w3.org/2003/04/emma" version="1.0">
            <emma:interpretation id="{08562478-F05D-497C-901D-4730202FE3EA}" emma:medium="tactile" emma:mode="ink">
              <msink:context xmlns:msink="http://schemas.microsoft.com/ink/2010/main" type="line" rotatedBoundingBox="18696,5258 20755,4615 21182,5981 19123,6624"/>
            </emma:interpretation>
          </emma:emma>
        </inkml:annotationXML>
        <inkml:traceGroup>
          <inkml:annotationXML>
            <emma:emma xmlns:emma="http://www.w3.org/2003/04/emma" version="1.0">
              <emma:interpretation id="{55970DDA-81A7-4766-AF70-D83B9A2A7D67}" emma:medium="tactile" emma:mode="ink">
                <msink:context xmlns:msink="http://schemas.microsoft.com/ink/2010/main" type="inkWord" rotatedBoundingBox="18866,5801 20924,5158 21182,5981 19123,6624">
                  <msink:destinationLink direction="with" ref="{BC5410C0-9945-42C0-972A-073EF2A5DC93}"/>
                  <msink:destinationLink direction="to" ref="{6413F9B9-ED5E-4EC9-9AA3-C98EB08C08E2}"/>
                  <msink:destinationLink direction="to" ref="{44844509-7B6A-4389-ABA0-574AE4B18A76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8293.8791">-1092 4062 1020 0,'0'0'228'0,"0"0"62"0,0 0-42 15,0 0-137-15,21-46-32 16,-11 4-26-16,0-4-48 16,5-7 22-16,0 0-34 0,6-8 23 15,4 7-8-15,0 12-41 16,1 4 10-16,-26 38 37 0,35-34-24 16,1 22 29-16,0 12-43 15,-11 8 24-15,-25-8-14 16,30 31 17-16,-30-31 16 0,26 45-24 15,-16 1 32 1,-10 0 8-16,-15 7-49 0,-11 8 20 16,-14 4 13-16,-1 7-30 15,-10 1 18-15,0-1-20 0,6-7 13 16,9-4 5-16,11-8 5 16,-1-7-13-16,26-46-9 15,-10 45 16-15,10-45-7 0,0 0-26 16,0 0 29-16,0 0-24 15,41-22-8-15,-6-16 5 0,-4-8 18 16,-11-8-24-16,1 5 66 16,-11 7-6-16,-10 42-3 15,-5-42-20-15,5 42 21 16,-31-8-21-16,-4 20-4 0,-6 15 23 16,0 3-23-16,-4 8-3 15,4 0 15-15,-5 0-17 16,6-3-23-16,4-9 37 0,0-7 9 15,1-3-1-15,4-9-25 16,31-7 0-16,-40-4-1 16,9-7 18-16,31 11-9 0,-30-38-14 15,30 38 30-15,-41-42-19 16,6 8 22-16,-6 15 65 0,-10 11 52 16,-5 12 43-1,-15 7 22-15,-5 8-40 0,-5 8-41 16,-11 0-48-16,1-1-16 15,4 1-19-15,1-4-27 0,5-8 1 16,0-3-4-16,4-16-7 16,6-4-23-16,10-15-88 15,5-11-137-15,11-12-82 0,14-19-120 16,16-22-55-16,10-27-19 16</inkml:trace>
        </inkml:traceGroup>
        <inkml:traceGroup>
          <inkml:annotationXML>
            <emma:emma xmlns:emma="http://www.w3.org/2003/04/emma" version="1.0">
              <emma:interpretation id="{891557CE-1557-4DC9-890E-C2AAA39A9361}" emma:medium="tactile" emma:mode="ink">
                <msink:context xmlns:msink="http://schemas.microsoft.com/ink/2010/main" type="inkWord" rotatedBoundingBox="19136,5278 19464,5176 19471,5198 19144,5300"/>
              </emma:interpretation>
              <emma:one-of disjunction-type="recognition" id="oneOf5">
                <emma:interpretation id="interp5" emma:lang="" emma:confidence="0.5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08825.0856">-2590 3574 2375 0,'55'-34'25'0,"6"7"-2"16,11 8-49-16,-6 4-341 15,5-1-362-15</inkml:trace>
        </inkml:traceGroup>
        <inkml:traceGroup>
          <inkml:annotationXML>
            <emma:emma xmlns:emma="http://www.w3.org/2003/04/emma" version="1.0">
              <emma:interpretation id="{6264932D-82CC-4126-8445-C27EBCD429C1}" emma:medium="tactile" emma:mode="ink">
                <msink:context xmlns:msink="http://schemas.microsoft.com/ink/2010/main" type="inkWord" rotatedBoundingBox="19987,4855 20362,4737 20383,4802 20007,4919"/>
              </emma:interpretation>
              <emma:one-of disjunction-type="recognition" id="oneOf6">
                <emma:interpretation id="interp10" emma:lang="" emma:confidence="0.5">
                  <emma:literal>-</emma:literal>
                </emma:interpretation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_</emma:literal>
                </emma:interpretation>
                <emma:interpretation id="interp13" emma:lang="" emma:confidence="0">
                  <emma:literal>,</emma:literal>
                </emma:interpretation>
                <emma:interpretation id="interp14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108465.7221">-1747 3128 1261 0,'96'-11'103'15,"-9"-1"-50"-15,-6-3-22 0,-10 4-147 16,-10 7-299-16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36.73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96621DB-EC66-4D55-AC9C-FE0BDEFF90B4}" emma:medium="tactile" emma:mode="ink">
          <msink:context xmlns:msink="http://schemas.microsoft.com/ink/2010/main" type="inkDrawing" rotatedBoundingBox="10380,5832 10806,4143 11171,4235 10745,5924" semanticType="verticalRange" shapeName="Other">
            <msink:sourceLink direction="with" ref="{832A0086-6FBC-48C3-8A8C-7D087FF88453}"/>
          </msink:context>
        </emma:interpretation>
      </emma:emma>
    </inkml:annotationXML>
    <inkml:trace contextRef="#ctx0" brushRef="#br0">2982-1673 809 0,'0'0'220'16,"0"0"-62"-16,0 0-18 0,-10-50 0 15,10-7-47-15,10-27-50 16,6-26 5-16,9-23-19 0,11-27-24 16,-6-23 0-16,11-19 15 15,-1 7 119-15,-4 24 25 0,-1 38-27 16,-14 30-48-16,-1 30-55 16,-5 28-15-16,11 33 13 0,-6 35 9 15,5 34 0-15,6 39-9 16,-1 14-16-16,-4 12-2 0,4-4-53 15,6 0-516 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45.99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32A0086-6FBC-48C3-8A8C-7D087FF88453}" emma:medium="tactile" emma:mode="ink">
          <msink:context xmlns:msink="http://schemas.microsoft.com/ink/2010/main" type="writingRegion" rotatedBoundingBox="10878,6520 13318,2990 16239,5009 13799,8539">
            <msink:destinationLink direction="with" ref="{F060AD3E-D30F-4191-A9C4-3122A10231AC}"/>
            <msink:destinationLink direction="with" ref="{C96621DB-EC66-4D55-AC9C-FE0BDEFF90B4}"/>
          </msink:context>
        </emma:interpretation>
      </emma:emma>
    </inkml:annotationXML>
    <inkml:traceGroup>
      <inkml:annotationXML>
        <emma:emma xmlns:emma="http://www.w3.org/2003/04/emma" version="1.0">
          <emma:interpretation id="{0CCE2135-B6B4-4143-A8D1-C498CEFAF883}" emma:medium="tactile" emma:mode="ink">
            <msink:context xmlns:msink="http://schemas.microsoft.com/ink/2010/main" type="paragraph" rotatedBoundingBox="10879,6524 12695,3885 13829,4666 12013,7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4B9D3F-8C3C-4317-A856-1B325AF8494C}" emma:medium="tactile" emma:mode="ink">
              <msink:context xmlns:msink="http://schemas.microsoft.com/ink/2010/main" type="line" rotatedBoundingBox="10879,6524 12695,3885 13829,4666 12013,7304"/>
            </emma:interpretation>
          </emma:emma>
        </inkml:annotationXML>
        <inkml:traceGroup>
          <inkml:annotationXML>
            <emma:emma xmlns:emma="http://www.w3.org/2003/04/emma" version="1.0">
              <emma:interpretation id="{EB15D89A-BA7A-4DF6-A8C7-7BE48730A830}" emma:medium="tactile" emma:mode="ink">
                <msink:context xmlns:msink="http://schemas.microsoft.com/ink/2010/main" type="inkWord" rotatedBoundingBox="10879,6524 12695,3885 13829,4666 12013,73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4349-336 1097 0,'15'-45'313'0,"-15"45"-18"16,10-39-76-16,-10 39-72 0,0 0-39 16,0 0-12-16,0 0-11 15,0 0-46-15,0 0-11 0,0 0-3 16,0 0-17-16,0 0 5 15,0 0-38-15,0 0 3 0,0 0-1 16,0 0 15-16,0 0 17 16,0 0-9-16,0 0-10 15,31-3 24-15,4-24 3 16,1-4-31-16,-1-10 10 0,-9 6 21 16,-26 35 21-16,30-42 57 15,-30 42 49-15,0 0 4 0,0 0-57 16,0 0-54-16,0 0-24 15,0 0-10-15,-30 42-34 0,4-7-133 16,1 3-302-16,5-4-352 16</inkml:trace>
          <inkml:trace contextRef="#ctx0" brushRef="#br0" timeOffset="-531.2358">4288-2344 757 0,'25'42'124'15,"-4"-11"27"-15,-21-31-20 16,25 42 8-16,-25-42-82 0,36 30-38 16,-6-11 52-16,1-15-56 15,-31-4-9-15,40-8 107 0,-9-7 12 16,-31 15-55-16,20-42 12 15,-5 8 26-15,-10-4-15 0,-5 0-49 16,-10 0-23-16,-5 0 11 16,0-1 57-16,15 39 7 15,-26-38-33-15,26 38-28 0,0 0-13 16,-30-26-14-16,30 26-3 16,0 0-9-16,0 0 0 0,0 0-2 15,0 0 19-15,0 0-21 16,-10 45-2-16,10-3-274 0,5 0-370 15</inkml:trace>
          <inkml:trace contextRef="#ctx0" brushRef="#br0" timeOffset="-9671.6079">3876-1071 1652 0,'0'0'149'0,"0"0"36"0,0 0-15 16,0 0-82-16,0 0-54 16,21-31-19-16,9-22-18 15,1-15-3-15,9-16 11 0,6-27 15 16,5-18-12-16,5-24-19 15,0-11-9-15,0 16 8 16,-11 22 16-16,-4 31-19 0,-16 22 15 16,1 28 0-16,-1 26-20 15,0 30 34-15,1 35-24 0,4 38 14 16,-4 19-10-16,-1 22 6 16,1 5-55-16,-1 3-234 0,5-3-202 15,-9-8-98-15</inkml:trace>
          <inkml:trace contextRef="#ctx0" brushRef="#br0" timeOffset="-7859.1347">5172-1494 1776 0,'10'15'256'0,"5"-11"67"16,6-12-1-16,-1-7-95 16,5-11-97-16,11-16-62 0,-6-12-37 15,6-14-3-15,-6-16-25 16,6-19-3-16,-1-23 7 0,6-19-11 16,5-26-8-16,0 3 5 15,-1 12 14-15,-4 30-14 16,-11 31-2-16,-9 30-2 0,-1 31 6 15,-20 34 13-15,31 31-6 16,-1 30-6-16,0 22 12 0,1 13-30 16,-1 10-269-16,1 5-197 15,-1 3-375-15</inkml:trace>
          <inkml:trace contextRef="#ctx0" brushRef="#br0" timeOffset="671.8561">5736-3014 1146 0,'0'0'114'0,"0"0"125"0,0 0 1 15,0 0-100-15,0 0-70 16,0 0-49-16,0 0-30 0,0 0 23 15,0 0-33-15,0 0 37 16,0 0-42-16,0 0 27 0,0 0-8 16,0 0 17-16,30-34-12 15,-9 11-5-15,-21 23-12 0,25-27 55 16,-25 27 20 0,20-30-28-16,-20 30 5 0,10-35 28 15,-10 35 61-15,5-30 40 16,-5 30-13-16,0 0-91 0,0 0-28 15,-30-8-17-15,0 20-27 16,4 10 16-16,1 9-4 0,4-1 0 16,11 1-15-16,5-1-38 15,5-30-39-15,10 42-122 0,-10-42-198 16,46 15-248-16</inkml:trace>
        </inkml:traceGroup>
      </inkml:traceGroup>
    </inkml:traceGroup>
    <inkml:traceGroup>
      <inkml:annotationXML>
        <emma:emma xmlns:emma="http://www.w3.org/2003/04/emma" version="1.0">
          <emma:interpretation id="{D3F86B80-ED36-4134-9D4B-9CAEE7D95F6E}" emma:medium="tactile" emma:mode="ink">
            <msink:context xmlns:msink="http://schemas.microsoft.com/ink/2010/main" type="paragraph" rotatedBoundingBox="13485,7481 15532,4521 16239,5009 14192,7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C25356-D8E3-4902-8D0A-96035C8DC71D}" emma:medium="tactile" emma:mode="ink">
              <msink:context xmlns:msink="http://schemas.microsoft.com/ink/2010/main" type="line" rotatedBoundingBox="13485,7481 15532,4521 16239,5009 14192,7970"/>
            </emma:interpretation>
          </emma:emma>
        </inkml:annotationXML>
        <inkml:traceGroup>
          <inkml:annotationXML>
            <emma:emma xmlns:emma="http://www.w3.org/2003/04/emma" version="1.0">
              <emma:interpretation id="{0EC14F7C-86C4-4A4C-A210-487CD6E2AA7A}" emma:medium="tactile" emma:mode="ink">
                <msink:context xmlns:msink="http://schemas.microsoft.com/ink/2010/main" type="inkWord" rotatedBoundingBox="13485,7481 14370,6201 15077,6689 14192,7970">
                  <msink:destinationLink direction="to" ref="{5E627748-634C-4E84-AFFF-B1A392EC0215}"/>
                  <msink:destinationLink direction="with" ref="{4B8255A7-16D8-46CF-B314-A615980B8B3A}"/>
                  <msink:destinationLink direction="with" ref="{D1114442-E50A-4005-B19A-D912470EF4DB}"/>
                </msink:context>
              </emma:interpretation>
            </emma:emma>
          </inkml:annotationXML>
          <inkml:trace contextRef="#ctx0" brushRef="#br0" timeOffset="-8624.7635">6452 255 1449 0,'0'0'144'0,"0"0"115"0,0 0-32 15,0 0-48-15,0 0 0 16,-5 19-32-16,5-19-3 0,0 0-51 15,10-38-26-15,10-19-29 16,11-20-18-16,-1-14-4 16,16-16-13-16,5-26 9 0,5-19-18 15,5-16-6-15,0 8 12 16,0 11-7-16,-11 31 0 0,-9 31 12 16,-10 22-20-16,-6 30 10 15,-25 35 13-15,30 35-4 0,-9 33-7 16,-6 31 8-16,5 16-11 15,6 10-3-15,-1 9-114 0,6-5-345 16,-1-11-355-16</inkml:trace>
          <inkml:trace contextRef="#ctx0" brushRef="#br0" timeOffset="1281.2104">6706-1109 829 0,'0'0'44'0,"-10"30"33"16,10-30-2-16,0 31-1 15,0-31 17-15,0 0 16 0,25 38-71 16,-25-38 31-16,36 30-38 16,-6-14 18-16,1-9-19 0,-1-11 22 15,-4-7-36-15,-1-8 0 16,0-4 67-16,-25 23-24 0,26-46-34 16,-11 4-1-16,-5-3-4 15,-5 3 23-15,-5 8 97 16,0 34-40-16,-5-31-31 15,5 31-30-15,0 0-18 0,0 0-19 16,-30 15 0-16,4 1 2 16,26-16-21-16,-25 38 15 0,25-38-80 15,-15 42-241-15,15-42-172 16</inkml:trace>
        </inkml:traceGroup>
        <inkml:traceGroup>
          <inkml:annotationXML>
            <emma:emma xmlns:emma="http://www.w3.org/2003/04/emma" version="1.0">
              <emma:interpretation id="{F215BD3D-5907-4878-AEAB-85878FF194B3}" emma:medium="tactile" emma:mode="ink">
                <msink:context xmlns:msink="http://schemas.microsoft.com/ink/2010/main" type="inkWord" rotatedBoundingBox="14752,5901 15650,4603 16203,4985 15306,6284"/>
              </emma:interpretation>
              <emma:one-of disjunction-type="recognition" id="oneOf1">
                <emma:interpretation id="interp1" emma:lang="" emma:confidence="0.5">
                  <emma:literal>: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1703.0748">8184-2549 880 0,'-30'42'121'0,"30"-42"39"0,-26 45-51 16,26-45-3-16,0 0-64 16,0 0 6-16,0 0-19 15,0 0-10-15,0 0 48 16,0 0-22-16,0 0-34 0,41-19 35 15,0-19-36-15,-1-8-10 16,-4-7 28-16,-6 0 100 0,-9 11 86 16,-6 8 22-16,-15 34-17 15,10-31-44-15,-10 31-86 0,0 0-63 16,-35 8 3-16,-11 18-37 16,5 9 10-16,-5-1-50 0,11 8-186 15,-1 0-333-15,11-4-207 16</inkml:trace>
          <inkml:trace contextRef="#ctx0" brushRef="#br0" timeOffset="-8249.777">7631-1364 1897 0,'-16'-31'40'0,"11"-15"6"15,5-3 0-15,10-24-43 16,6-22 15-16,14-27-5 0,6-30-5 16,14-20 3-16,1 16-11 15,-5 23 14-15,-5 26 11 0,-11 31-17 16,-10 15 17-16,1 27-12 16,-21 34 29-16,30 0 9 0,1 26 28 15,-1 32-38-15,-4 22 5 16,9 7-20-16,-4 12-36 0,-1 4 21 15,1 0-7 1,-6-4-308-16,5-4-451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35.40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4129324-9ED7-4F4F-9BAE-6B3022084893}" emma:medium="tactile" emma:mode="ink">
          <msink:context xmlns:msink="http://schemas.microsoft.com/ink/2010/main" type="inkDrawing" rotatedBoundingBox="9573,8743 10261,7258 10788,7502 10100,8987" shapeName="Other"/>
        </emma:interpretation>
      </emma:emma>
    </inkml:annotationXML>
    <inkml:trace contextRef="#ctx0" brushRef="#br0">2190 1268 2546 0,'0'0'66'0,"0"0"7"16,-5-34-53-16,10 0-18 0,5-4-2 16,5-8-17-16,6-11-18 15,9-20-1-15,11-18-69 16,-1-23-19-16,6-30 27 0,10-16 42 16,0 0 42-16,5 8-17 15,-5 22 36-15,-6 28-32 0,-9 26 20 16,-5 22 19-16,-6 36-6 15,-4 41-10-15,-1 38 36 16,-5 38-27-16,1 31-9 0,4 15 3 16,0 7 16-16,6-3-185 15,4-15-468-15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4:37.29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3A3785-AC96-4886-8664-35A72E2C2CEF}" emma:medium="tactile" emma:mode="ink">
          <msink:context xmlns:msink="http://schemas.microsoft.com/ink/2010/main" type="inkDrawing" rotatedBoundingBox="12243,248 20896,1703 19544,9737 10892,8282" semanticType="callout" shapeName="Other"/>
        </emma:interpretation>
      </emma:emma>
    </inkml:annotationXML>
    <inkml:trace contextRef="#ctx0" brushRef="#br0">0 0 98 0,'0'0'-20'16,"0"0"4"-16,0 0 22 0,0 0 14 16,0 0-8-16,0 0 9 15,0 0 9-15,0 0 9 0,0 0 3 16,0 0-1-16,0 0 14 15,0 0-10-15,0 0-4 16,0 0 23-16,0 0-22 0,0 0 5 16,0 0-3-16,0 0 7 15,0 0 23-15,0 0-25 0,0 0 6 16,0 0 28-16,0 0-20 16,0 0-13-16,0 0-9 0,0 0 25 15,0 0-54-15,0 0-6 16,0 0 15-16,0 0-16 0,0 0 9 15,0 0 26-15,0 0 15 16,0 0-22-16,0 0-46 16,0 0 16-16,0 0-3 0,-15 30 0 15,15-30 28-15,0 0 32 16,0 0-25-16,5 34 9 0,-5-34-24 16,10 35 3-16,-10-35 4 15,10 34-20-15,-10-34 24 0,10 42-31 16,-10-42-19-16,10 46 6 15,-10-46 13-15,16 49 24 0,-16-49-7 16,15 50 14-16,-15-50-23 16,10 45-8-16,-10-45 7 0,5 46 11 15,-5-46 0 1,10 50 3-16,-5-16-11 0,-5-34 10 16,6 46-11-16,-6-46-19 15,10 49 16-15,0-11-3 0,-10-38 6 16,10 42 13-16,-10-42-44 0,10 50 57 15,0-16-32-15,-10-34 2 16,16 50 2-16,-6-9 26 0,-10-41-2 16,10 54-14-16,0-16 5 15,-10-38 23-15,10 49-19 0,0-10-17 16,1-1-25-16,-6-8 8 16,0 8 21-16,5 0 5 15,-5 4 9-15,0-7-7 16,5 3-28-16,-5 0 13 0,5 4 3 15,-5-4 17-15,1 0-14 16,4 0-23-16,0-4 6 0,-5 1 6 16,5-1 6-16,0 0 4 15,0-3-19-15,1-1 2 0,-1 4 21 16,-5-3-2-16,5 7-2 16,-5-4-6-16,10 4 3 0,-5 0-4 15,1-3 0-15,-1 3-7 16,0 0 16-16,5-4-4 0,-5 4-13 15,1-3-6-15,4-1 18 16,-5 4 4-16,0-4-15 16,0-3-1-16,0 3 11 0,1-3-10 15,-1-1 4-15,0 0 8 16,0 1-8-16,0-1 14 0,-10-30-14 16,15 42 0-16,-4-7 4 15,-11-35 3-15,15 38 3 0,0-4-3 16,0-3-7-16,-15-31 16 15,16 41-8-15,-1-6-4 0,-15-35 2 16,15 38-6-16,-15-38 0 16,15 46-3-16,-15-46 7 0,21 49-4 15,-21-49-3-15,10 50 3 16,5-1 8-16,-15-49-20 16,10 50 4-16,5-12 16 0,-15-38-8 15,16 49-12-15,-6-11 9 16,-10-38 9-16,10 46-11 0,-10-46 5 15,15 53-13-15,-5-11 21 16,-10-42 5-16,11 54-13 0,4-9 4 16,-5 1 10-16,5-4-14 15,-5-4 0-15,6 4-7 0,-6 0 7 16,0 0-7-16,0 0 15 16,0 0-15-16,0 3 11 15,1 1 5-15,-1-4-9 0,-5 4 0 16,5-4-8-16,0 7 15 15,-5-3-7-15,5 0 0 0,-5-1 7 16,6 1 8-16,-1 0-15 16,0 0-7-16,0-5 13 0,-5 1-4 15,5-4 1-15,0 1-3 16,1-1 0-16,-1-4 0 0,5 4 9 16,-5 0-16-16,5-4 7 15,-4 8-5-15,-11-42 5 0,20 54 0 16,-5-9-3-16,0-7 9 15,1 4 4-15,-6 0-18 16,5 0 8-16,0-4 0 0,0 0-4 16,-15-38 11-16,26 54-12 15,-6-12 0-15,-20-42 0 0,26 57 8 16,-6-11 1-16,-20-46-8 16,25 57 6-16,-4-8-2 0,-21-49-9 15,25 57 9-15,-25-57-8 16,20 58 8-16,-20-58-16 0,31 53 10 15,-31-53 3-15,20 53-6 16,-20-53 15-16,31 50-6 0,-31-50 4 16,25 53-11-16,-25-53 14 15,25 50-5-15,-25-50-17 0,26 53 15 16,-26-53 8-16,25 53-24 16,-25-53 20-16,21 50-4 15,-21-50-13-15,30 46 13 0,-30-46 0 16,25 45 12-16,-25-45-36 15,31 42 29-15,-31-42-5 0,20 42-4 16,-20-42 4-16,26 42 5 16,-26-42 5-16,20 46-5 0,-20-46-23 15,25 45 32-15,-25-45-23 16,26 42 6-16,-26-42 8 0,25 42-12 16,-25-42-7-16,31 42 8 15,-31-42 12-15,30 42-4 16,-30-42-10-16,31 38-2 0,-31-38-5 15,30 42 5-15,-30-42-4 16,36 46 14-16,-36-46-5 0,30 49-8 16,-4-14-4-16,-26-35 17 15,25 45-8-15,-25-45-6 0,25 46 18 16,-25-46-4-16,31 46-14 16,-31-46 7-16,30 45-7 0,-30-45 6 15,31 46 0-15,-31-46 26 16,30 46-10-16,-30-46-11 0,31 38-4 15,-31-38-3-15,35 38-8 16,-35-38 14-16,36 34-16 16,-36-34 8-16,30 39 0 0,-30-39 7 15,36 38 5-15,-36-38-23 16,35 42 15-16,-4-16 8 0,-31-26 3 16,35 31-8-16,-4-12 2 15,-31-19 3-15,36 26-5 0,-6-7 15 16,-30-19-13-16,41 23-1 15,-11-4 1-15,1-3-3 0,-31-16 11 16,35 22-18-16,1 1 13 16,-6 0 0-16,1 0 7 0,-1-4-2 15,-30-19-5 1,46 31-7-16,-5-5 0 0,-41-26 7 16,45 35-5-16,-9-9-2 15,-36-26 7-15,46 31 5 0,-11-8-10 16,-35-23 5-16,36 22-15 15,-36-22 19-15,40 23-27 0,-40-23 0 16,46 23 7-16,-46-23 11 0,46 23 13 16,-11-8 18-16,-35-15-40 15,51 23 14-15,-5-4 5 0,-6-4-9 16,-4 1-40-16,0 6 18 16,-1-6 7-16,-4-5 12 15,-31-11 4-15,50 15-5 16,-9-3 22-16,-5-1-14 0,-6 1 0 15,-30-12-8-15,51 11-2 16,-10-3 24-16,-1-1-14 0,1 1 0 16,-1-4 0-16,1-4 4 15,5 4-14-15,0-1 16 0,-6-3-6 16,6 0 0-16,-5 0-18 16,-1-3 20-16,6-1-16 0,-11-4 17 15,1 1 2-15,0 3-15 16,-36 4 10-16,45-12-3 0,-9-3 10 15,-36 15-7-15,40-19 26 16,-40 19-8-16,41-15-14 16,-41 15-10-16,41-27-7 0,-6 8 16 15,-35 19-1-15,46-34-13 16,-5 11 11-16,-1 4-12 0,1-4 22 16,-5 0 4-16,4 4-10 15,6-4 10-15,-11 0 4 0,6 0-15 16,0 1-29-16,-1-1 15 15,1 0 11-15,0 0-3 0,-6 0 0 16,-35 23 3-16,46-34 10 16,-11 7 11-16,-35 27-10 0,46-34 0 15,-5 3-3-15,-11 5-8 16,-30 26 0-16,51-34-4 16,-10 3 9-16,4 4 0 0,-9 1 0 15,5 3-9-15,-6-4 7 16,1 4 4-16,-6 0-7 0,6-3 13 15,-11 3-13-15,-25 23 3 16,41-38 6-16,-11 11-9 0,-30 27 9 16,36-38-9-16,-6 4 0 15,-30 34 0-15,36-46-5 0,-11 4 5 16,-4 0-12-16,4 0 20 16,-5-3-1-16,1 3-4 15,-1-4 7-15,0 4-3 0,1 0-3 16,-1-4-12-16,0 1 10 15,-20 45 23-15,31-65-31 0,-6 15 32 16,1 8-14-16,-1-3 11 16,0-1-6-16,-4 0 2 0,4 4-2 15,1 0-6-15,-1-3-34 16,-5-1 14-16,1 0 14 0,-1 4 5 16,-20 42 3-16,30-61-3 15,-4 12-3-15,-26 49-2 0,25-65 5 16,-5 16-6-16,-20 49 0 15,31-65 4-15,-11 8-8 16,6 7 0-16,-26 50-5 0,35-72 5 16,-4 18 6-16,-31 54 0 15,40-64 4-15,-9 7-26 0,-31 57 27 16,40-69-11-16,-4 8-12 16,-5 4 12-16,-1 4 40 0,-5-5-48 15,1 5 12-15,-1 3-18 16,-4-3 18-16,-1 4 2 0,-5 7-1 15,-15 42-1-15,31-61-21 16,-6 7 19-16,-5 12-9 0,-20 42 7 16,31-53 12-16,-11 7-29 15,0 1 9-15,6-1 29 16,-6 0-33-16,-5-7 21 0,6-8-16 16,4-8-8-16,6 1 25 15,-1 3 1-15,1 4-28 0,-6 8 25 16,0 3-8-16,1 4-7 15,-6 5 20-15,-20 41-17 0,36-65-13 16,-1 11 26-16,-4 5-9 16,-31 49-17-16,45-76 21 0,-9 11 8 15,-6-4-34-15,6 5 33 16,-6-1-26-16,1 4 32 0,-1 0-30 16,-4 8 13-16,-1-1 4 15,1 5-17-15,-6 7-3 16,-20 42 25-16,30-57-20 0,-4 11 2 15,-26 46 17-15,30-61 2 16,1 15-10-16,-11 4-3 0,-5-3-1 16,6-1 0-16,-1 0 19 15,-5 4-25-15,6 4 19 0,-6 0-15 16,0 0 3-16,-15 38-15 16,25-53 25-16,-25 53-4 0,21-58-6 15,-21 58 15-15,20-60-17 16,-5 10 0-16,-5 8 7 0,1 0-2 15,4-4-13-15,-5-3 16 16,0-8-12-16,5 0 6 16,1-1 0-16,-6 1 3 0,5 4 0 15,-5 7-10-15,5 1 2 16,-15 45 16-16,11-61-14 0,-1 15-2 16,-10 46 1-16,20-57 7 15,-10 11 0-15,-10 46 0 0,21-53-16 16,-21 53 0-16,15-54 10 15,-15 54 13-15,20-53 0 0,-20 53-12 16,20-53 5-16,-20 53-7 16,26-65 3-16,-26 65 24 0,15-69-11 15,5 16-28-15,-9 3 27 16,-11 50-8-16,20-61-4 16,-5 16-1-16,-15 45 2 0,15-54-4 15,-15 54 14-15,0 0-2 16,21-49-8-16,-21 49-16 0,0 0 21 15,0 0-8-15,15-46 2 16,-15 46-7-16,0 0 18 0,15-46-7 16,-15 46-4-16,15-41 10 15,-15 41-6-15,16-39-5 0,-16 39-1 16,0 0 13-16,0 0-7 16,20-38-16-16,-20 38 19 0,0 0-11 15,0 0 20-15,0 0-32 16,0 0 20-16,0 0 7 15,15-38-12-15,-15 38 29 0,0 0-2 16,0 0-25-16,0 0-6 16,0 0 19-16,0 0-14 0,0 0 26 15,0 0-14-15,0 0-18 16,0 0-42-16,0 0-164 0,0 0-170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8:34.21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627748-634C-4E84-AFFF-B1A392EC0215}" emma:medium="tactile" emma:mode="ink">
          <msink:context xmlns:msink="http://schemas.microsoft.com/ink/2010/main" type="inkDrawing" rotatedBoundingBox="14255,13043 19834,10431 20206,11226 14627,13839" semanticType="callout" shapeName="Other">
            <msink:sourceLink direction="to" ref="{0EC14F7C-86C4-4A4C-A210-487CD6E2AA7A}"/>
          </msink:context>
        </emma:interpretation>
      </emma:emma>
    </inkml:annotationXML>
    <inkml:trace contextRef="#ctx0" brushRef="#br0">5339 0 782 0,'0'0'103'15,"-25"19"186"-15,5 8 30 16,-16 7-40-16,-15 16-53 0,-10 7-56 16,-10 11-5-16,-25 20 9 15,-21 15-10-15,-25 11-1 0,-31 12-39 16,-35 11 11-16,-46 15-39 15,-36 5 12-15,-25-1-22 16,-20-4-3-16,-6-15-12 0,-4-7-25 16,20-8-27-16,15-4-6 15,20 0-6-15,26 0-10 0,26 0 3 16,14 8-15-16,26 4-51 16,25-5-101-16,21 1-124 0,25-8-174 15,35-11-175-15,26-16-92 16</inkml:trace>
    <inkml:trace contextRef="#ctx0" brushRef="#br0" timeOffset="2296.8126">686 1928 1517 0,'5'-23'99'0,"-5"23"125"16,0 0 6 0,5-23-77-16,-5 23-42 0,0 0-33 15,-5-23-29-15,5 23-9 0,0 0-32 16,0 0 9-16,0 0 17 16,0 0-13-16,-20 31 30 0,-11 18-25 15,-9 8-1-15,-6 12 7 16,-5-4 40-16,0 0-2 0,1-8-23 15,-16 7-25-15,5 1-11 0,0-8-2 16,10-7-4-16,10-12-9 16,11-7 1-16,4-9 3 0,26-22 15 15,0 0-9-15,0 0-6 0,0 0-8 16,0 0-2-16,0 0 6 16,0 0 11-16,0 0 4 15,31 12-4-15,9-5-7 0,6 5 0 16,10 3 18-16,10 12-9 15,10 3-20-15,11 1-95 0,4-5-329 16,11 5-256-16,4-8-89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8:33.87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5410C0-9945-42C0-972A-073EF2A5DC93}" emma:medium="tactile" emma:mode="ink">
          <msink:context xmlns:msink="http://schemas.microsoft.com/ink/2010/main" type="inkDrawing" rotatedBoundingBox="20252,10851 20291,6641 20393,6642 20354,10852" semanticType="callout" shapeName="Other">
            <msink:sourceLink direction="with" ref="{55970DDA-81A7-4766-AF70-D83B9A2A7D67}"/>
          </msink:context>
        </emma:interpretation>
      </emma:emma>
    </inkml:annotationXML>
    <inkml:trace contextRef="#ctx0" brushRef="#br0">120-4 1292 0,'0'0'193'0,"0"0"87"16,0 0-19-16,-35-27-53 0,35 27 162 16,-10 91-119-16,-1 54-52 15,6 50-86-15,0 52-27 16,-10 31 0-16,0 23-30 16,5 19-26-16,-1 8-11 0,6 7-12 15,10-3-7-15,6-16-4 16,-1-19 0-16,0-30-150 0,0-31-115 15,-5-30-259-15,0-35-241 16,-5-26 13-16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8:34.83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844509-7B6A-4389-ABA0-574AE4B18A76}" emma:medium="tactile" emma:mode="ink">
          <msink:context xmlns:msink="http://schemas.microsoft.com/ink/2010/main" type="inkDrawing" rotatedBoundingBox="20691,10045 26283,11755 25975,12760 20384,11051" semanticType="callout" shapeName="Other">
            <msink:sourceLink direction="to" ref="{C5CF6CAD-3462-46EB-B4F4-D02BBD3BB2DC}"/>
            <msink:sourceLink direction="to" ref="{55970DDA-81A7-4766-AF70-D83B9A2A7D67}"/>
          </msink:context>
        </emma:interpretation>
      </emma:emma>
    </inkml:annotationXML>
    <inkml:trace contextRef="#ctx0" brushRef="#br0">252 170 587 0,'-36'-38'44'0,"-4"7"44"15,-1 4 98-15,0 5 12 0,6 2-72 16,4 1 13-16,31 19-44 16,-30-15 26-16,30 15-3 0,0 0-6 15,0 0 3-15,0 0 48 16,0 0 25-16,0 0 48 0,71 57-29 16,36-7-51-16,50 7-29 15,51 8-29-15,41 11-34 0,41 8-26 16,15 3 2-16,15 9-6 15,0-1 2-15,-5 4 8 16,-10 4-14-16,-16-8 3 0,-15 0-16 16,-9-3-4-16,-16-8-13 15,-1-12 0-15,-9-11-6 0,-20-4 6 16,-21-7-7-16,-20-12-34 16,-31-4-29-16,-25-3-50 0,-31-9-67 15,-20-6-81-15,-25-5-151 16,-15-11-412-16</inkml:trace>
    <inkml:trace contextRef="#ctx0" brushRef="#br0" timeOffset="2437.4179">5063 844 833 0,'0'0'138'0,"0"0"132"15,-31 38 36-15,16 4-57 16,10 0-11-16,20 4-41 15,10 3-42-15,6 5-15 0,15-1-27 16,10 0-59-16,-6-3-10 16,11-1-16-16,5 1-24 15,-5 3 19-15,-10-3-28 0,-5 3 16 16,-11-3-23-16,-9-5 25 16,-16-7-13-16,-10 4 13 0,-10-7-5 15,-16-1-5-15,-4-4-3 16,-6 1-10-16,1-1 17 0,-1 1-14 15,1-1 3 1,-1 1 9-16,6-5-109 0,30-26-374 16,-36 31-311-16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8:37.80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325B96-834F-4065-9EB4-6CE9C959488C}" emma:medium="tactile" emma:mode="ink">
          <msink:context xmlns:msink="http://schemas.microsoft.com/ink/2010/main" type="writingRegion" rotatedBoundingBox="26525,13245 27531,13245 27531,13725 26525,13725"/>
        </emma:interpretation>
      </emma:emma>
    </inkml:annotationXML>
    <inkml:traceGroup>
      <inkml:annotationXML>
        <emma:emma xmlns:emma="http://www.w3.org/2003/04/emma" version="1.0">
          <emma:interpretation id="{56330C09-FAC2-49E2-93F0-C73F20A45154}" emma:medium="tactile" emma:mode="ink">
            <msink:context xmlns:msink="http://schemas.microsoft.com/ink/2010/main" type="paragraph" rotatedBoundingBox="26525,13245 27531,13245 27531,13725 26525,13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1ACA77-E99B-45B2-90B4-CC9AC1DD6D8A}" emma:medium="tactile" emma:mode="ink">
              <msink:context xmlns:msink="http://schemas.microsoft.com/ink/2010/main" type="line" rotatedBoundingBox="26525,13245 27531,13245 27531,13725 26525,13725"/>
            </emma:interpretation>
          </emma:emma>
        </inkml:annotationXML>
        <inkml:traceGroup>
          <inkml:annotationXML>
            <emma:emma xmlns:emma="http://www.w3.org/2003/04/emma" version="1.0">
              <emma:interpretation id="{C5CF6CAD-3462-46EB-B4F4-D02BBD3BB2DC}" emma:medium="tactile" emma:mode="ink">
                <msink:context xmlns:msink="http://schemas.microsoft.com/ink/2010/main" type="inkWord" rotatedBoundingBox="26525,13245 27531,13245 27531,13725 26525,13725">
                  <msink:destinationLink direction="to" ref="{44844509-7B6A-4389-ABA0-574AE4B18A76}"/>
                </msink:context>
              </emma:interpretation>
              <emma:one-of disjunction-type="recognition" id="oneOf0">
                <emma:interpretation id="interp0" emma:lang="" emma:confidence="0.5">
                  <emma:literal>m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44 214 1941 0,'0'0'138'0,"0"0"130"16,0 0-67-16,0 0-104 0,0 0-95 15,0 0-20-15,0 0-1 16,-31-38-49-16,31 38-88 0,-15-46-9 16,20 4 81-16,-5 42 29 15,35-42 7-15,6 12 33 0,-5 15 9 16,-6 11 43-16,6 15 42 16,-11 4 21-16,-25-15 24 0,26 46 14 15,-6 0-38 1,-10-4-12-16,-10-42-40 0,5 57 14 15,0-15 3-15,0-4-9 16,-5-11-38-16,0-27-6 0,15 34-12 16,-15-34 8-16,31 19-13 15,10-11 1-15,-1-16-2 0,6-15-66 16,5-11-22-16,10-16 33 16,0-7-1-16,0-4 39 0,-5 8 10 15,-11 15 31-15,-9 7 35 16,-36 31-1-16,25-15 119 15,-25 15 0-15,0 0-73 0,0 57-24 16,-5 0-15-16,5 0-39 16,5 1-10-16,10-1 1 15,11-4-29-15,4 0-94 0,11-11-338 16,5-11-479-16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39.95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0B20055-77D2-4EF1-B96A-F72428E4B8E3}" emma:medium="tactile" emma:mode="ink">
          <msink:context xmlns:msink="http://schemas.microsoft.com/ink/2010/main" type="inkDrawing" rotatedBoundingBox="7076,8626 7361,9786 6892,9902 6607,8741" shapeName="Other"/>
        </emma:interpretation>
      </emma:emma>
    </inkml:annotationXML>
    <inkml:trace contextRef="#ctx0" brushRef="#br0">-746 1169 788 0,'0'0'45'16,"0"0"19"-16,0 0-43 16,0 46 54-16,5 0-45 0,0 11-3 15,-5 8 8-15,5 11-20 16,-5 11 98-16,0 12 33 15,5 0-104-15,0 1 9 0,5-1-35 16,5-8-30-16,1-11 24 16,4-4-22-16,0-15 7 0,6-11 40 15,-6-16-45-15,11-19 25 16,4-19 26-16,1-18-44 16,9-20 12-16,-4-15 4 0,0-16-146 15,-1-14-99-15,1-13-35 16,0 1-76-16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8:35.62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13F9B9-ED5E-4EC9-9AA3-C98EB08C08E2}" emma:medium="tactile" emma:mode="ink">
          <msink:context xmlns:msink="http://schemas.microsoft.com/ink/2010/main" type="inkDrawing" rotatedBoundingBox="19452,7430 20449,6802 20774,7316 19777,7945" semanticType="callout" shapeName="Other">
            <msink:sourceLink direction="to" ref="{55970DDA-81A7-4766-AF70-D83B9A2A7D67}"/>
          </msink:context>
        </emma:interpretation>
      </emma:emma>
    </inkml:annotationXML>
    <inkml:trace contextRef="#ctx0" brushRef="#br0">-1351 5117 623 0,'0'0'97'0,"0"0"0"15,0 0 4-15,0 0 89 0,0 0-35 16,0 0-12-16,0 0-5 16,0 0-45-16,-41 42 10 0,-9 4-11 15,-11 3-7-15,-21 12-6 16,-14 8-16-16,-11 7-23 16,1 4-15-16,9-4-40 15,21-7 39-15,15-8-5 0,15-16 2 16,16-10-13-16,30-35 12 15,0 0 60-15,50 7-21 16,27-33-35-16,19-16-13 0,11-23-4 16,5-15 2-16,-1-15 2 15,-4-4-11-15,-10 3 22 0,-16 20 65 16,-20 15-21-16,-15 19-37 16,-46 42-8-16,25 4 17 0,-15 38-26 15,-15 34 24-15,-5 27-42 16,0 19-5-16,5 11-182 15,10 8-512-15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8:38.72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114442-E50A-4005-B19A-D912470EF4DB}" emma:medium="tactile" emma:mode="ink">
          <msink:context xmlns:msink="http://schemas.microsoft.com/ink/2010/main" type="inkDrawing" rotatedBoundingBox="12582,14612 12585,12625 13479,12627 13476,14613" semanticType="callout" shapeName="Other">
            <msink:sourceLink direction="with" ref="{0EC14F7C-86C4-4A4C-A210-487CD6E2AA7A}"/>
          </msink:context>
        </emma:interpretation>
      </emma:emma>
    </inkml:annotationXML>
    <inkml:trace contextRef="#ctx0" brushRef="#br0">-2 233 1207 0,'-10'15'238'16,"10"-15"40"-16,5 15 1 0,-5-15-67 15,16 27-81-15,9-8-64 16,6 4-34-16,9-4 9 16,21-4 8-16,10-3-25 0,11-9-14 15,4-3-11-15,0-11 9 16,-10-4-26-16,1-12-1 0,-11-11-70 15,-10-11 36-15,-16-1 6 16,-4-7 38-16,-16 3-2 0,-10 9 81 16,0 10 24-16,-10 35-49 15,0 0-7-15,-30 31 24 0,-1 38 32 16,-4 22-12-16,4 27-13 0,6 19-8 16,15 16-16-16,5-1-23 15,10 0 1-15,5-3-7 16,0-4-15-16,0-12-2 0,0-7 8 15,-4-12-11-15,-12-11 14 16,-9-11-6-16,-10-20 3 0,-11-7-2 16,-15-20-1-16,-4-14-14 0,-6-23 13 15,0-20-12-15,-5-26 8 16,15-23-16-16,5-23 16 0,21-11-5 16,15-4-2-16,25-8 0 0,15 1 7 15,26 3-22-15,10 7-147 16,21 5-156-16,9 0-264 0,11 7-204 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8:44.80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8255A7-16D8-46CF-B314-A615980B8B3A}" emma:medium="tactile" emma:mode="ink">
          <msink:context xmlns:msink="http://schemas.microsoft.com/ink/2010/main" type="inkDrawing" rotatedBoundingBox="17683,10609 24269,7697 25343,10125 18757,13037" semanticType="callout" shapeName="Other">
            <msink:sourceLink direction="with" ref="{0EC14F7C-86C4-4A4C-A210-487CD6E2AA7A}"/>
          </msink:context>
        </emma:interpretation>
      </emma:emma>
    </inkml:annotationXML>
    <inkml:trace contextRef="#ctx0" brushRef="#br0">0 1269 303 0,'30'38'25'0,"-5"0"54"0,6 4 1 15,4 0-13-15,-4 4 24 16,4 19-5-16,-4 7-6 0,-6 27-29 16,6 15-11-16,-6 16-40 15,1 11 20-15,-1 0 28 16,0 8-16-16,6 3-19 0,4-4-30 16,1-10 40-16,10-9-30 15,5-14 7-15,-1-20 10 0,6-11-10 16,10-16-20-16,5-15 6 15,11-11-5-15,-6-7 37 16,0-5-31-16,5-11 10 0,6-4-25 16,-6-11 7-16,-5-4-28 15,0-11 4-15,1-4 45 0,-6-8-8 16,-5-8-3-16,-5 1 16 16,-10-5-5-16,-1-6 17 0,-4-1-10 15,-10-12-18-15,-6-3 17 16,-5-8-9-16,-9-7-11 0,-1-4 10 15,5-8 8-15,-4 0-7 16,4-7-34-16,5-8 27 0,11-4-22 16,15-15-16-16,15-16 6 15,10-14 22-15,20-1 10 16,11 4-6-16,10 8 25 0,0 4-9 16,5 11 0-16,10 11 23 15,0 9-16-15,15 6 19 0,6 9-17 16,-1 3-9-16,-5 15-7 15,-15 8 7-15,-5 16-8 0,-20 7 24 16,-5 7-5-16,-6 4-24 16,-10 5 0-16,1-1 30 0,-6-8 15 15,5-7 5-15,1-11-20 16,-1-1 15-16,1 0 27 0,-1 5-8 16,0 3-16-16,-15 11-28 15,-5 16 43-15,-5 11 0 16,-5 12-16-16,-10 7-28 0,-5 12-1 15,-6 7 22-15,1 4-34 16,-6 4 19-16,11-4-30 0,0 4-2 16,4 4 20-16,6-8 0 15,5-8 19-15,5 1-19 0,5-8-3 16,0-8 8-16,10-11-16 16,11-16 27-16,9-10-46 0,6-9 39 15,-1 1 43-15,1-1-4 16,-11 4 18-16,1 1 26 0,-6-8 32 15,-10-1-74-15,-5-3-5 16,-10 0-72-16,-10-4 31 16,-10-4 10-16,-41 46-17 0,35-64-48 15,-24 3-87-15,-11 7-62 16,-11 5-45-16,1-5-41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1:24.58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BC45239-14BB-4D6E-9570-E9FF5510CDE4}" emma:medium="tactile" emma:mode="ink">
          <msink:context xmlns:msink="http://schemas.microsoft.com/ink/2010/main" type="inkDrawing" rotatedBoundingBox="13816,2767 14357,15689 14084,15700 13543,2779" semanticType="verticalRange" shapeName="Other">
            <msink:sourceLink direction="with" ref="{E5848443-F819-4A15-870F-DBA26EF6B1AC}"/>
            <msink:sourceLink direction="with" ref="{11FB9426-314C-4561-B693-D778BCA9F6CC}"/>
            <msink:sourceLink direction="with" ref="{4F337B59-04DE-4636-AC07-7C5A8BE78451}"/>
          </msink:context>
        </emma:interpretation>
      </emma:emma>
    </inkml:annotationXML>
    <inkml:trace contextRef="#ctx0" brushRef="#br0">0 186 394 0,'25'-58'98'15,"0"9"65"-15,-4 7 68 16,-21 42 5-16,25-38 20 0,-25 38-137 15,0 0-40-15,0 0 135 16,25 46-12-16,-4 49-34 0,4 46-17 16,-5 49-26-16,6 43-21 15,-1 49-36-15,1 45-19 16,4 62 20-16,1 26 14 16,-6 27-20-16,6 31-33 0,-1 33 1 15,-5 24-39-15,-4 15 8 16,-1 19 2-16,0 22 15 0,-4-3-17 15,-1-4-6-15,0 1 6 16,0-5 9-16,6-23 4 0,-6-18-11 16,5-28-12-16,-5-33 29 0,-4-24-8 15,-6-29-21-15,-10-39 10 16,0-46 0-16,5-34 0 16,-6-46-20-16,1-38-134 0,-5-41-197 15,0-36-205-15,0-37-127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1:25.28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AD2819F-7806-499B-BFBA-B9B52859DA05}" emma:medium="tactile" emma:mode="ink">
          <msink:context xmlns:msink="http://schemas.microsoft.com/ink/2010/main" type="inkDrawing" rotatedBoundingBox="6390,10107 25649,9564 25676,10494 6416,11037" semanticType="connector" shapeName="Other">
            <msink:sourceLink direction="with" ref="{743BCD6C-2EAB-4EC9-9849-4AC21E8AFBFA}"/>
            <msink:sourceLink direction="with" ref="{DD30CD9E-4575-4F93-81CE-CBC69B10555B}"/>
          </msink:context>
        </emma:interpretation>
      </emma:emma>
    </inkml:annotationXML>
    <inkml:trace contextRef="#ctx0" brushRef="#br0">51 1195 174 0,'-46'-11'8'0,"26"3"42"0,-6 1 23 16,26 7-42-16,0 0 0 15,0 0 18-15,0 0 31 0,0 0 1 16,41-27-21-16,10 8 5 15,25 0 46-15,25-4 24 0,31-4 12 16,41-3 2-16,41 0 27 16,45-9-47-16,40-2 12 15,57-13 18-15,50-7-46 0,62-11-24 16,55-12-32-16,41-4 2 16,45-3-33-16,42 7-6 15,29 8-6-15,32 7 15 0,19 20-18 16,11 11-5-16,5 11 2 15,-16 4 19-15,-5 16 10 0,-19 3 5 16,-11 8-10-16,-26 11-22 16,-25 8 7-16,-25 3 16 0,-26 5-9 15,-30-1-15-15,-35-3-14 16,-21 7 8-16,-36 1-26 16,-40 3 10-16,-36-4 13 0,-35-7-21 15,-31 3-34-15,-25 1-33 16,-26-9-25-16,-25 1-22 15,-35 0 46-15,-31 4 14 0,-36-1 35 16,-30 1-29-16,-31 0-22 16,-20 0-73-16,-25-1-61 0,-46-26-78 15,20 46-78-15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5:07.064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6EF9AF-0D8D-4F4D-A78C-EA0AB37EE6EB}" emma:medium="tactile" emma:mode="ink">
          <msink:context xmlns:msink="http://schemas.microsoft.com/ink/2010/main" type="writingRegion" rotatedBoundingBox="26343,375 33140,781 32811,6308 26014,5903"/>
        </emma:interpretation>
      </emma:emma>
    </inkml:annotationXML>
    <inkml:traceGroup>
      <inkml:annotationXML>
        <emma:emma xmlns:emma="http://www.w3.org/2003/04/emma" version="1.0">
          <emma:interpretation id="{7BB1B8F7-6C19-4209-B64E-8FABF8A6ED4E}" emma:medium="tactile" emma:mode="ink">
            <msink:context xmlns:msink="http://schemas.microsoft.com/ink/2010/main" type="paragraph" rotatedBoundingBox="26265,1678 30839,567 31291,2427 26717,3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55E0FA-BAA3-47C4-A5FC-563B32E8AA26}" emma:medium="tactile" emma:mode="ink">
              <msink:context xmlns:msink="http://schemas.microsoft.com/ink/2010/main" type="line" rotatedBoundingBox="26265,1678 30839,567 31291,2427 26717,3538"/>
            </emma:interpretation>
          </emma:emma>
        </inkml:annotationXML>
        <inkml:traceGroup>
          <inkml:annotationXML>
            <emma:emma xmlns:emma="http://www.w3.org/2003/04/emma" version="1.0">
              <emma:interpretation id="{574AE675-2A43-4A1A-B25E-286310B83ED8}" emma:medium="tactile" emma:mode="ink">
                <msink:context xmlns:msink="http://schemas.microsoft.com/ink/2010/main" type="inkWord" rotatedBoundingBox="26265,1678 27875,1287 28282,2964 26672,3355">
                  <msink:destinationLink direction="with" ref="{57062333-BCB4-4440-BBFB-869B9C00E978}"/>
                </msink:context>
              </emma:interpretation>
            </emma:emma>
          </inkml:annotationXML>
          <inkml:trace contextRef="#ctx0" brushRef="#br0">0 151 769 0,'0'0'279'0,"0"0"14"0,10 38-67 16,5 4-64-16,5 0-32 15,11 4-16-15,10-8-19 16,9 0-35-16,6-7-24 16,0-8 7-16,5-4-49 0,-10-12 28 15,0-11 2-15,-11-7-24 16,-4-12 34-16,-1-7-21 0,-9-12-7 15,-6-4-6-15,-5-7 9 16,-9-12-12-16,-6 0 3 0,0 8 103 16,-6 11 22-16,6 12-75 15,0 34-17-15,0 0-11 0,0 0-9 16,-25 49 2-16,5 24 10 16,4 18 4-16,6 12-7 0,15 11 24 15,11 5-9-15,9 3-20 16,6-4 25-16,4 0 26 15,6-8 5-15,-6-7 0 0,1-8-39 16,-1-7-4-16,-9-12 0 16,-6-11-14-16,-5-8 32 0,-10-4 13 15,-5-7-7-15,-15 0-11 16,-10-8-13-16,-6-8-25 0,-9-7 1 16,-6-7 4-16,0-9-5 0,-10-14-5 15,6-16 9-15,-1-8-7 16,0-18 11-16,5-20 12 0,11-15-23 15,4-19-2-15,21-7-7 16,10-1-1-16,20 5 2 16,16-1 10-16,10 16-7 0,10 14-6 15,4 13 9-15,-4 14 6 16,10 8-111-16,0 0-226 0,-5 12-258 16,0-1-267-16</inkml:trace>
          <inkml:trace contextRef="#ctx0" brushRef="#br0" timeOffset="390.6237">1326 814 1173 0,'0'0'280'0,"35"4"-75"15,11-8-57-15,0 4-6 0,10 0-46 16,-1 0-38-16,1 4-34 16,5 0-5-16,-5-4-55 0,-5-8-289 15,0 1-306-15</inkml:trace>
          <inkml:trace contextRef="#ctx0" brushRef="#br0" timeOffset="234.3749">1336 429 1568 0,'46'42'317'16,"-1"-15"-36"-16,1-8-88 15,5-7-64-15,5-1-72 0,5 4-37 16,-6-3-8-16,-9 3 4 16,-5-7-10-16,-41-8 5 0,30 7-22 15,-30-7-187-15,0 0-149 16,0 0-192-16,0 0-53 0</inkml:trace>
        </inkml:traceGroup>
        <inkml:traceGroup>
          <inkml:annotationXML>
            <emma:emma xmlns:emma="http://www.w3.org/2003/04/emma" version="1.0">
              <emma:interpretation id="{B301D80A-59E8-4288-B005-715A507492FB}" emma:medium="tactile" emma:mode="ink">
                <msink:context xmlns:msink="http://schemas.microsoft.com/ink/2010/main" type="inkWord" rotatedBoundingBox="29046,1084 30858,644 31291,2427 29479,28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40.5769">3144 529 1190 0,'0'0'146'0,"10"30"37"15,-10-30-34-15,0 0-58 16,0 0-26-16,0 0-22 0,-25 27-55 16,0-12 17-16,25-15 10 15,-36 4-12-15,36-4 16 0,-25-19 1 16,25 19-4-16,-21-38-12 16,16-8-4-16,10 0 11 15,6 4 12-15,4 4-18 0,0 8-5 16,-15 30 20-16,30-23-4 15,-4 8-7-15,-26 15 20 0,30 0 2 16,-9 15 1-16,-21-15 3 16,25 34 3-16,-10 4 17 0,1 0-30 15,-11 8 16-15,-5 7-5 16,0 5 3-16,0-1-13 0,-5 4 21 16,-1-4-44-16,6-4 19 15,-5-7-12-15,5-4-4 16,0-8 5-16,0-34-19 0,-5 31 16 15,5-31 5-15,0 0-16 16,0 0 15-16,0 0 11 0,0 0 10 16,0 0-16-16,31-31-1 15,-1-22-16-15,11-20-5 0,5-18 15 16,4-1-18-16,-4 9 1 16,-10 6 11-16,-1 16 11 0,-14 16-25 15,-6 14 17-15,0 8 43 0,-15 23-1 16,0 0-28-16,0 0-17 15,0 0 25-15,0 0 9 0,0 35-8 16,-5 7 0-16,0 3-3 16,0 9 0-16,0 3 4 15,5 8 7-15,0-4 15 0,5-1 50 16,5 1-4-16,5 0-8 0,6-3-7 16,4-5-6-16,5-7 29 15,1-1-2-15,-1-7 3 0,6-7-2 16,-6-4-12-16,-4-8 5 15,-26-19-8-15,30 11 55 0,-30-11 37 16,0 0-28-16,0 0-34 0,0 0-21 16,0 0-25-16,0 0-41 15,0 0-12-15,0 0-28 0,0 0 14 16,0 0 6-16,0 0-25 16,0 0-107-16,0 0-182 0,16 0-215 15,-16 0-50-15,0 0-172 16,0 0-234-16</inkml:trace>
          <inkml:trace contextRef="#ctx0" brushRef="#br0" timeOffset="7062.3065">4592-885 651 0,'0'0'67'0,"0"0"4"16,0 0 9-16,0 0-6 0,0 0-47 15,0 0 60-15,0 0 26 16,10 38 7-16,-5-4-36 0,-10-3 1 16,5 3 26-16,-10 0 16 0,0 1-39 15,0-5 10-15,0 5-46 16,10-35 6-16,-26 38-33 15,26-38-4-15,-30 34-3 0,4-15-5 16,1-4 7-16,25-15-26 0,-31 4 6 16,11-8 32-16,20 4 48 15,-25-15-19-15,4-8-21 0,6 4 1 16,15 19 17-16,-15-42-35 0,15 42 7 16,-15-34-14-16,15 34 4 15,0 0-16-15,-5-23-4 0,5 23 0 16,0 0 11-16,0 0-11 0,0 0 0 15,0 0-13-15,0 0 13 16,0 0 4-16,5 30 0 16,0 9 21-16,5 3 24 0,0 15 191 15,-5 7-77-15,0 5-77 0,0 3-28 16,0-3-32-16,0 3-8 16,-5-7-14-16,6-8-1 0,-6 0 5 15,0-11-8-15,0-8 2 0,0-7 10 16,0-8-24-16,0-23 18 15,0 0-14-15,-6 22 10 0,6-22-168 16,0 0-279-16,0 0-291 0,0 0-153 16</inkml:trace>
        </inkml:traceGroup>
      </inkml:traceGroup>
    </inkml:traceGroup>
    <inkml:traceGroup>
      <inkml:annotationXML>
        <emma:emma xmlns:emma="http://www.w3.org/2003/04/emma" version="1.0">
          <emma:interpretation id="{74D40500-52D5-440F-9FC4-C87DBE7170AD}" emma:medium="tactile" emma:mode="ink">
            <msink:context xmlns:msink="http://schemas.microsoft.com/ink/2010/main" type="paragraph" rotatedBoundingBox="26956,3851 32936,4207 32811,6308 26830,5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C820BD-976B-4822-B3C6-88CEDA73A768}" emma:medium="tactile" emma:mode="ink">
              <msink:context xmlns:msink="http://schemas.microsoft.com/ink/2010/main" type="line" rotatedBoundingBox="26956,3851 32936,4207 32811,6308 26830,5951"/>
            </emma:interpretation>
          </emma:emma>
        </inkml:annotationXML>
        <inkml:traceGroup>
          <inkml:annotationXML>
            <emma:emma xmlns:emma="http://www.w3.org/2003/04/emma" version="1.0">
              <emma:interpretation id="{6B50F1C3-61A6-4C2D-A7CE-3670E4CEE92A}" emma:medium="tactile" emma:mode="ink">
                <msink:context xmlns:msink="http://schemas.microsoft.com/ink/2010/main" type="inkWord" rotatedBoundingBox="26956,3851 28803,3961 28678,6062 26830,59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15.3295">1788 3622 1425 0,'0'0'111'0,"0"0"-2"16,0 0 57-16,15 31 10 15,16-8-35-15,4-12-35 0,11 0-17 16,5-3-27-16,0-4-12 16,-6 4-18-16,1-5-22 15,-5 1-10-15,-11 0 9 0,-10 0-18 16,-20-4 27-16,0 0-168 16,0 0-133-16,0 0-165 0,0 0-101 15,0 0 49-15</inkml:trace>
          <inkml:trace contextRef="#ctx0" brushRef="#br0" timeOffset="11655.9283">1910 4003 1286 0,'0'0'226'16,"35"16"-62"-16,16-9-62 15,5-14-50-15,15-1-43 0,5-7 6 16,6-4-35-16,4 0-306 15,-5-4-216-15</inkml:trace>
          <inkml:trace contextRef="#ctx0" brushRef="#br0" timeOffset="10937.192">645 3081 1789 0,'0'0'194'16,"0"0"-63"-16,0 0-69 15,0 0-19-15,0 0-23 0,0 0 0 16,0 0 4-16,0 42 69 15,15 0-12-15,11 4-7 16,9 0-16-16,1-8-19 0,4-8-11 16,6-3-19-16,-5-8-15 15,-6-4 14-15,1-7 12 16,-6-8 0-16,-4-8-13 16,-6-11-7-16,-20 19 13 0,30-38-19 15,-9 4 6-15,-11 3 30 16,-10 31-9-16,15-38 38 0,-15 38 16 15,0 0-42-15,10-30-20 16,-10 30-5-16,0 0-13 0,0 0-8 16,0 0 10-16,0 0 8 15,0 38-12-15,0 7 7 0,0 16 0 16,0 12 8-16,0 14-4 16,5 9-4-16,6 6 6 15,-1 5-13-15,0-4 11 0,0-4 6 16,-5-11-24-16,0-8 33 15,-5-12-7-15,-5-11-1 0,-5-11 42 16,-5-8-13-16,-6-7 12 16,-9-8-14-16,-6-12-2 0,1-11-4 15,-6-11-11-15,6-16-21 16,-1-19 14-16,6-15 5 0,9-15 2 16,6-4-6-16,10 4-1 15,15 0-7-15,10 7-17 0,6 8 18 16,9 4-8-16,1 7-8 15,10 1 4-15,-1 3-53 16,1-3-299-16,5 3-284 16,5-7-230-16</inkml:trace>
          <inkml:trace contextRef="#ctx0" brushRef="#br0" timeOffset="11171.5884">1879 2392 1804 0,'0'0'68'0,"0"0"86"16,0 0-42-16,0 0-51 16,0 0-13-16,-5 42 12 0,-15 15 11 15,-5 4-14-15,-11 3-26 16,-10 9-12-16,6-5-15 0,-1-7-11 15,0-7-6-15,6-5-314 16,35-49-327-16</inkml:trace>
        </inkml:traceGroup>
        <inkml:traceGroup>
          <inkml:annotationXML>
            <emma:emma xmlns:emma="http://www.w3.org/2003/04/emma" version="1.0">
              <emma:interpretation id="{07B7B204-E71C-45E3-B717-9AAF3FC45018}" emma:medium="tactile" emma:mode="ink">
                <msink:context xmlns:msink="http://schemas.microsoft.com/ink/2010/main" type="inkWord" rotatedBoundingBox="29318,4532 32904,4746 32838,5851 29252,5637"/>
              </emma:interpretation>
              <emma:one-of disjunction-type="recognition" id="oneOf2">
                <emma:interpretation id="interp2" emma:lang="" emma:confidence="0.5">
                  <emma:literal>20</emma:literal>
                </emma:interpretation>
                <emma:interpretation id="interp3" emma:lang="" emma:confidence="0.5">
                  <emma:literal>z °</emma:literal>
                </emma:interpretation>
                <emma:interpretation id="interp4" emma:lang="" emma:confidence="0">
                  <emma:literal>Z °</emma:literal>
                </emma:interpretation>
                <emma:interpretation id="interp5" emma:lang="" emma:confidence="0">
                  <emma:literal>z o</emma:literal>
                </emma:interpretation>
                <emma:interpretation id="interp6" emma:lang="" emma:confidence="0">
                  <emma:literal>Z o</emma:literal>
                </emma:interpretation>
              </emma:one-of>
            </emma:emma>
          </inkml:annotationXML>
          <inkml:trace contextRef="#ctx0" brushRef="#br0" timeOffset="13327.7535">5217 3759 932 0,'0'0'63'0,"0"0"96"16,0 0 102-16,0 0 3 16,25 23-52-16,6-11-69 0,4-5-51 15,11 1 14-15,5 3-40 16,5 1-7-16,0-5-11 0,-6 1-46 16,1 3-5-16,0-7 21 0,-15 4-22 15,-6-4 0-15,-10 0 4 0,-20-4-55 16,0 0-88-16,0 0-60 15,0 0-64-15,0 0-56 0,0 0-31 16,-45 22 31-16,-11-3 66 0,0 0 63 16,-5 1 55-16,0-1 71 0,0 0 36 15,10-4 63-15,0-4 65 16,16 1 56-16,9-5 36 0,26-7 12 16,0 0-93-16,0 0 21 15,0 0 75-15,0 0-5 0,36 19-32 16,5-7-68-16,15-5-19 0,-1 1-31 15,11 0-6-15,1-1-42 0,-1-3 17 16,0 4-39-16,-5-4 22 0,0-1-52 16,-1-3-216-16,-4 0-178 15</inkml:trace>
          <inkml:trace contextRef="#ctx0" brushRef="#br0" timeOffset="13640.2449">6253 3874 615 0,'0'0'107'15,"21"26"88"-15,-21-26 33 0,30 35-46 16,1-9-44-16,4-3-29 0,1-4-40 16,-1 0-18-16,-4-3 8 15,-6-9-40-15,0 1 75 0,-25-8 56 16,26 0 95-16,-26 0-101 0,20-34-57 15,-5 7-8-15,-4-7 2 0,-11-1-1 16,-5 5 20-16,-6-1-34 0,-4 1-41 16,-5 7-17-16,-6 4-3 15,-4 11-5-15,-6 4-5 0,6 4 5 16,4 4-29-16,1 4-4 16,25-8-41-16,-20 11-82 0,20-11-132 15,0 0-255-15,-21 35-148 0</inkml:trace>
          <inkml:trace contextRef="#ctx0" brushRef="#br0" timeOffset="11968.4165">3393 3062 1753 0,'0'0'224'0,"0"0"-43"15,0 0-21-15,0 0-92 0,0 0-32 16,0 0-48-16,-20-30 18 16,-11 18-11-16,1 12 23 0,-11 16-30 15,1 10 21-15,-1 8-9 16,0 8-3-16,6 8-5 0,-1 11 12 15,11 4 3-15,10 3 6 16,4-3-3-16,6 4-6 16,10-1-4-16,16-3 7 0,-1-4 1 15,11-4-146-15,-1-7-266 16,6-5-258-16</inkml:trace>
          <inkml:trace contextRef="#ctx0" brushRef="#br0" timeOffset="12515.3003">3774 3508 1666 0,'0'-23'162'0,"5"-4"-43"0,0-3-66 16,6-4-10-16,4-1-65 15,5-7 24-15,5 12 14 0,1 3-37 16,-1 8 0-16,1 15 28 16,-1 1-17-16,0 6 18 0,-4 17 8 15,-6 10-11-15,-5 12 39 0,-5 7 24 16,-10 16 52-16,0 4-7 16,-5-1-40-16,0 1-7 15,0-4-8-15,-6-4-18 0,6-8-14 16,0-7-11-16,5-4 4 0,5-42-7 15,-5 34-1-15,5-34 22 16,0 0 36-16,0 0 39 0,0 0 40 16,25-12-75-16,11-22-41 0,5-27-10 15,9-23-8-15,11-22-14 16,-5-9-7-16,-5 16 11 0,-5 12 4 16,-16 18-18-16,1 23 2 0,-16 12 21 15,-15 34-4-15,0 0-9 16,0 0 20-16,0 0-4 0,0 54-7 15,-10 6-1-15,0 17 6 16,-1-1-5-16,6 0 20 0,0 0 28 16,10 4 19-16,0 0-1 15,6-7-13-15,9-5-19 0,0-11-15 16,6-3-5-16,4-9-9 0,1-6-6 16,-1-5-8-16,1-11 6 0,-1-4-113 15,-5-8-210-15,-25-11-386 16,31-4-259-16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1:30.83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0184B5-3B8B-42E5-9848-7D3C0E10357B}" emma:medium="tactile" emma:mode="ink">
          <msink:context xmlns:msink="http://schemas.microsoft.com/ink/2010/main" type="inkDrawing" rotatedBoundingBox="14475,6370 18356,-646 22435,1609 18554,8626" semanticType="enclosure" shapeName="Other">
            <msink:sourceLink direction="with" ref="{068E5C30-B2C7-44D6-9A85-A4EBCF94C53B}"/>
            <msink:sourceLink direction="with" ref="{BCD13757-9D6B-471A-A05C-B19E1AB7D474}"/>
            <msink:sourceLink direction="with" ref="{93103B65-850E-417A-8FE4-48CD0B15CD6A}"/>
            <msink:sourceLink direction="with" ref="{3BCCD75B-75DD-4C33-8719-39E0A018F92B}"/>
            <msink:sourceLink direction="with" ref="{FC4CCF3C-4B69-4855-947A-6AD3DCDC583B}"/>
            <msink:sourceLink direction="with" ref="{BA94E8F6-44C2-4A43-98EE-D9AA645997B9}"/>
            <msink:sourceLink direction="with" ref="{20B2DFC2-857E-4FE0-B526-D6ECB18C644B}"/>
            <msink:sourceLink direction="with" ref="{CE1D0E9E-AF5E-4C7B-9812-26B75257D2DD}"/>
            <msink:sourceLink direction="with" ref="{779E8A44-CD8F-466E-BF44-67D33D168082}"/>
            <msink:sourceLink direction="with" ref="{4F99DEBF-F2CF-42E2-90AD-3251DFCAF4C6}"/>
          </msink:context>
        </emma:interpretation>
      </emma:emma>
    </inkml:annotationXML>
    <inkml:trace contextRef="#ctx0" brushRef="#br0">-1 1261 394 0,'0'0'46'16,"0"0"39"-16,0 0 34 15,0 0 16-15,0 0-40 0,0 0-49 16,0 0-16-16,0 0-7 16,0 0-10-16,0 0 21 0,0 0 141 15,0 0 13-15,0 46-47 16,5 30-7-16,11 46-7 15,-6 42-3-15,0 41-13 0,5 28-29 16,6 30-18-16,4 26-18 16,5 20-9-16,6 18-28 0,5 13-18 15,4-13 24-15,6-14-10 16,10-24 12-16,5-22-28 16,5-19 61-16,6-16 21 15,-6-22-32-15,0-9 10 0,0-6-37 16,0 3 21-16,-5-4-51 15,0-7 23-15,-5-16-1 0,5-18 5 16,-5-24-20-16,15-22 17 16,0-27 15-16,6-27 39 0,9-37-25 15,16-36-4-15,10-40-31 16,15-51 8-16,20-41 5 0,11-46-56 16,20-39-121-16,10-33 11 15,10-27 41-15,5-35 35 16,-5-37 24-16,-10-24 6 0,0-22 27 15,-10-12 33-15,-10-19-22 16,0-15-36-16,-6 4 128 0,1 19 17 16,-11 38-40-16,-19 57-35 15,-27 53 8-15,-24 50-4 16,-31 46-5-16,-16 34 4 0,-19 34-33 16,-16 20-1-16,-5 26 1 15,-10 7-210-15,-6 16-200 0,-4 4-123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1:40.02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C7E4F21-E070-44E1-B4A0-44428E3F59A7}" emma:medium="tactile" emma:mode="ink">
          <msink:context xmlns:msink="http://schemas.microsoft.com/ink/2010/main" type="writingRegion" rotatedBoundingBox="15674,4112 17996,4112 17996,5187 15674,5187"/>
        </emma:interpretation>
      </emma:emma>
    </inkml:annotationXML>
    <inkml:traceGroup>
      <inkml:annotationXML>
        <emma:emma xmlns:emma="http://www.w3.org/2003/04/emma" version="1.0">
          <emma:interpretation id="{E0135085-B820-433A-B1E3-3277D426BEE8}" emma:medium="tactile" emma:mode="ink">
            <msink:context xmlns:msink="http://schemas.microsoft.com/ink/2010/main" type="paragraph" rotatedBoundingBox="15674,4112 17996,4112 17996,5187 15674,5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2FF7CE-4122-4F96-8B0C-ACFC422825E0}" emma:medium="tactile" emma:mode="ink">
              <msink:context xmlns:msink="http://schemas.microsoft.com/ink/2010/main" type="line" rotatedBoundingBox="15674,4112 17996,4112 17996,5187 15674,5187"/>
            </emma:interpretation>
          </emma:emma>
        </inkml:annotationXML>
        <inkml:traceGroup>
          <inkml:annotationXML>
            <emma:emma xmlns:emma="http://www.w3.org/2003/04/emma" version="1.0">
              <emma:interpretation id="{B73D2F86-0C50-4189-B941-AF36230BBF33}" emma:medium="tactile" emma:mode="ink">
                <msink:context xmlns:msink="http://schemas.microsoft.com/ink/2010/main" type="inkWord" rotatedBoundingBox="15674,4878 15837,4878 15837,5187 15674,51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-3330 2606 959 0,'10'31'256'15,"-10"-31"-11"-15,15 38-84 16,1-8-34-16,-16-30 6 15,30 38 31-15,-10-15-51 0,-20-23-56 16,31 12 42-16,-31-12 57 16,20-4-60-16,-20 4-56 15,15-38-4-15,-9-8-25 16,-6 0 6-16,-11-7 8 0,1 7 16 16,-5 8 33-16,0 8 47 15,15 30-14-15,0 0-48 0,0 0-29 16,-31-8-16-16,6 27-2 15,5 19-12-15,4 4 7 0,6 0-38 16,15-4-95-16,5 0-183 16,-10-38-225-16,51 19-280 0</inkml:trace>
        </inkml:traceGroup>
        <inkml:traceGroup>
          <inkml:annotationXML>
            <emma:emma xmlns:emma="http://www.w3.org/2003/04/emma" version="1.0">
              <emma:interpretation id="{93103B65-850E-417A-8FE4-48CD0B15CD6A}" emma:medium="tactile" emma:mode="ink">
                <msink:context xmlns:msink="http://schemas.microsoft.com/ink/2010/main" type="inkWord" rotatedBoundingBox="17828,4112 17996,4112 17996,4303 17828,4303">
                  <msink:destinationLink direction="with" ref="{D40184B5-3B8B-42E5-9848-7D3C0E10357B}"/>
                </msink:context>
              </emma:interpretation>
            </emma:emma>
          </inkml:annotationXML>
          <inkml:trace contextRef="#ctx0" brushRef="#br0" timeOffset="374.9895">-1171 1703 2263 0,'0'0'288'0,"0"0"10"0,0 0-66 15,0 0-98-15,0 0 11 16,0 0-50-16,0 0-29 15,20 42-27-15,-4-4-20 16,4-7-8-16,-20-31 2 0,30 38-5 16,-4-12-12-16,-26-26 4 15,25 16 9-15,-25-16-4 0,0 0-9 16,0 0 13-16,20-46-7 16,-14 8 1-16,-6 4 8 0,0 34 31 15,-16-35 38-15,16 35-16 16,-25-23-43-16,-1 20-6 0,1 10-11 15,0 8-11-15,25-15 12 16,-31 35-74-16,31-35-164 16,-20 38-172-16,20-38-517 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3:15.066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79E8A44-CD8F-466E-BF44-67D33D168082}" emma:medium="tactile" emma:mode="ink">
          <msink:context xmlns:msink="http://schemas.microsoft.com/ink/2010/main" type="writingRegion" rotatedBoundingBox="17858,8536 18697,7803 18954,8099 18115,8831">
            <msink:destinationLink direction="with" ref="{01B3EF1C-8B88-4983-888B-B4DB6D42E205}"/>
            <msink:destinationLink direction="with" ref="{D40184B5-3B8B-42E5-9848-7D3C0E10357B}"/>
            <msink:destinationLink direction="with" ref="{743BCD6C-2EAB-4EC9-9849-4AC21E8AFBFA}"/>
          </msink:context>
        </emma:interpretation>
      </emma:emma>
    </inkml:annotationXML>
    <inkml:traceGroup>
      <inkml:annotationXML>
        <emma:emma xmlns:emma="http://www.w3.org/2003/04/emma" version="1.0">
          <emma:interpretation id="{49861587-16B0-4D2A-B599-6D64D80EA7CA}" emma:medium="tactile" emma:mode="ink">
            <msink:context xmlns:msink="http://schemas.microsoft.com/ink/2010/main" type="paragraph" rotatedBoundingBox="17858,8536 18697,7803 18954,8099 18115,8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F1778C-9D0B-478B-9E8C-8F6985F0C03D}" emma:medium="tactile" emma:mode="ink">
              <msink:context xmlns:msink="http://schemas.microsoft.com/ink/2010/main" type="line" rotatedBoundingBox="17858,8536 18697,7803 18954,8099 18115,8831"/>
            </emma:interpretation>
          </emma:emma>
        </inkml:annotationXML>
        <inkml:traceGroup>
          <inkml:annotationXML>
            <emma:emma xmlns:emma="http://www.w3.org/2003/04/emma" version="1.0">
              <emma:interpretation id="{BFB4413B-D0C2-4920-AFC2-408823B531BD}" emma:medium="tactile" emma:mode="ink">
                <msink:context xmlns:msink="http://schemas.microsoft.com/ink/2010/main" type="inkWord" rotatedBoundingBox="17858,8536 18697,7803 18954,8099 18115,88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2337 3562 520 0,'-26'19'84'16,"26"-19"-7"-16,0 0 26 0,-20 16-23 16,20-16 41-16,0 0 27 15,-30 15 47-15,30-15-47 0,0 0 29 16,0 0-10-16,0 0-25 16,0 0-2-16,0 0-19 15,0 0-47-15,0 0-6 16,0 0-31-16,0 0-26 0,0 0 5 15,0 0 7-15,0 0 21 16,0 0-9-16,40 15-24 0,11-15 6 16,-5 0 11-16,5-4-33 15,-1 0 11-15,1 1-1 0,-10-1-22 16,-1 4 30-16,-9 0 6 16,-11 0-19-16,-20 0 37 0,21 0 26 15,-21 0 31-15,0 0-6 16,0 0-33-16,0 0 30 0,0 0-5 15,0 0 4-15,0 0-44 16,0 0-23-16,-16 0-12 16,-14 0 4-16,-1 4-14 0,-4-1 16 15,-6 1-23-15,0 4 17 16,1-4-14-16,4-1 19 0,1 1-17 16,4 0 15-16,11 0-13 15,0 0 14-15,20-4-15 0,0 0 10 16,0 0-8-16,0 0-7 15,0 0 11-15,0 0-3 0,0 0-5 16,0 0 19-16,25 15 5 16,16-7-16-16,4-5 0 15,16-6 8-15,0-1 4 0,0-4-18 16,0-3 6-16,-15-1 6 16,-5 5 0-16,-11-1-4 15,-30 8 49-15,25-11 13 0,-25 11-43 16,0 0-13-16,0 0 7 15,-30-23-13-15,-11 15-15 0,-15 4 15 16,-5 8 3-16,-10 4-19 16,0 3 19-16,-5 1-3 0,10-1-9 15,5 0 12-15,15-3-2 16,11 0-10-16,9-4 7 16,26-4-17-16,0 0 9 0,0 0 15 15,16 3-7-15,29-6 0 16,16-1 15-16,15 0 4 0,6-8-13 15,-6 5 4-15,0-1 13 16,-10 4-18-16,-15-3-5 0,-10 3 15 16,-11 0-2-16,-4 0-10 15,-26 4-3-15,0 0 6 0,20-3-21 16,-20 3-117-16,0 0-149 16,0 0-169-16,0 0-327 0,0 0-150 15</inkml:trace>
          <inkml:trace contextRef="#ctx0" brushRef="#br1" timeOffset="134855.6087">2890 3231 716 0,'0'0'161'0,"0"0"32"16,0 0 0-16,0 0-56 16,0 0-72-16,0 0-54 0,0 0 28 15,0 0-45-15,0 0-31 16,0 0 24-16,0 0-12 15,0 0-23-15,0 0-21 0,0 0 52 16,26 11 17-16,-26-11 3 16,25 8-18-16,-25-8 18 0,26 0 10 15,-26 0-11-15,0 0 25 16,0 0 24-16,0 0 68 0,25-12 5 16,-25 12-33-16,0 0 6 15,0 0 80-15,10-30-93 16,-10 30-26-16,0 0-34 15,0 0-8-15,0 0-37 0,0 0 21 16,0 0 0-16,0 0-15 16,0 0 25-16,0 0-28 0,0 0-10 15,0 34 25-15,0-34-12 16,0 0 20-16,0 31 2 0,0-31-20 16,0 0 10-16,0 0 10 15,0 0-16-15,0 0 41 0,0 0-32 16,0 0-15-16,0 0 35 15,5-35-9-15,-5-3-11 16,0 8 14-16,0 30-2 0,0 0 15 16,-10-31-2-16,10 31-13 15,0 0-3-15,0 0-19 0,0 0-6 16,0 0 13-16,0 0-7 16,0 0-6-16,0 0 13 0,-20 35-9 15,20-35 19-15,0 0-22 16,-10 34-6-16,10-34 30 0,0 0-9 15,0 0 0-15,0 0 12 16,0 0-25-16,25-11 40 0,-25 11-27 16,20-27-12-16,1-4 28 15,-11 1-8-15,-10 30-16 16,5-34 43-16,-5 34-29 16,0 0 13-16,0 0-3 0,0 0-36 15,0 0 24-15,0 0-8 16,0 0 1-16,0 0 15 0,-20 34-37 15,9 0 25-15,1 0 9 16,0 1-30-16,10-35 2 0,0 42 22 16,0-42-20-16,5 34 13 15,-5-34 19-15,0 0-25 0,0 0-15 16,26 23 25-16,-26-23 4 16,0 0 7-16,0 0 5 0,0 0-16 15,20-38 18-15,-10 3-28 16,-15-10-9-16,0-5 29 15,-10 4-7-15,5 8 8 0,-6 4 26 16,16 34-32-16,0 0 11 16,0 0-16-16,0 0-29 0,-25 4 29 15,25-4 0-15,-20 49 0 16,4-7 8-16,11 0-23 0,0-4 4 16,5-3 14-16,0-35-6 15,10 38-17-15,-10-38 34 16,0 0-9-16,31 23-5 0,-11-16 13 15,-20-7-8-15,26-15 10 16,-11-15-6-16,-5-9-9 16,-5-10 14-16,-5-12-8 0,-5 4-2 15,0 11 24-15,0 8-15 16,5 38-7-16,-5-31-12 0,5 31-2 16,0 0 4-16,-21 35 4 15,1 14-13-15,5 5-5 0,0 7 18 16,4-4-11-16,1-8 8 15,5-3-7-15,5-8 14 0,0-4-17 16,0-34 17-16,10 35-19 16,-10-35 30-16,0 0-24 0,0 0 13 15,0 0-4-15,21-8 21 16,-21 8-17-16,15-53 15 16,-5 3-19-16,-5 4 10 0,-5 8 11 15,0 38 19-15,5-30-22 16,-5 30 4-16,0 0-22 0,0 0 6 15,0 0-6-15,0 0 0 16,0 0 10-16,0 0-28 0,0 0 25 16,-10 34-11-16,10-34-40 15,0 0-235-15,0 0-254 0,0 0-127 16</inkml:trace>
          <inkml:trace contextRef="#ctx0" brushRef="#br1" timeOffset="102559.6368">2967 3174 371 0,'0'0'71'0,"0"0"-5"0,0 0-21 16,0 0-11-16,0 0-13 16,0 0 7-16,0 0-11 0,0 0-1 15,0 0-25-15,0 0-8 16,0 0 0-16,0 0 34 15,0 0-29-15,0 0 12 0,0 0 13 16,0 0 11-16,0 0 32 16,0 0-5-16,0 0-5 15,0 0-9-15,0 0-3 0,0 0-26 16,0 0-15-16,0 0 18 16,0 0-3-16,0 0 73 0,0 0 74 15,0 0-40-15,0 0-42 16,0 0-5-16,0 0-8 0,0 0 4 15,0 0-27-15,15 42-24 16,-15-42 4-16,0 0-9 16,0 0 22-16,0 0 49 0,0 0 7 15,0 0-34-15,0 0-21 16,0 0-31-16,0 0 23 16,0 0-23-16,15-39-15 0,-15 39-4 15,0-53-13-15,0 19 37 16,0 34-5-16,0 0 12 0,0 0-1 15,0 0 8-15,0 0-2 16,0 0-8-16,0 0 0 0,0 0 14 16,0 0-9-16,0 0 62 15,-25 38-7-15,20-4 3 16,5-34 10-16,0 35-17 0,0-35-13 16,0 0-1-16,0 0-13 15,0 0-9-15,25 22-7 16,-25-22-22-16,0 0 10 0,31-15-5 15,-31 15-9-15,20-34 8 16,-10-4-26-16,-10 0 8 0,0 38 18 16,-10-54-11-16,5 24 7 15,5 30 9-15,0 0-26 0,0 0 34 16,0 0-13-16,-26 11-17 16,26-11 28-16,-20 31-18 15,20-31 26-15,-10 42 20 0,10-42-7 16,-5 34 13-16,5-34-19 15,0 0-30-15,0 0 37 0,0 0-22 16,25 19-7-16,-25-19 5 16,31-8-8-16,-31 8-5 15,0 0 3-15,20-34-9 0,-20 34 13 16,10-34-3-16,-10 34-1 16,0 0 18-16,0 0-11 0,0 0-10 15,0 0 16-15,0 0-24 16,0 0 8-16,0 0 12 0,0 0-26 15,0 0-4-15,0 0-83 16,0 0-358-16,0 0-408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3:21.50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FB9426-314C-4561-B693-D778BCA9F6CC}" emma:medium="tactile" emma:mode="ink">
          <msink:context xmlns:msink="http://schemas.microsoft.com/ink/2010/main" type="writingRegion" rotatedBoundingBox="13210,7450 13479,7450 13479,8075 13210,8075">
            <msink:destinationLink direction="with" ref="{1BC45239-14BB-4D6E-9570-E9FF5510CDE4}"/>
          </msink:context>
        </emma:interpretation>
      </emma:emma>
    </inkml:annotationXML>
    <inkml:traceGroup>
      <inkml:annotationXML>
        <emma:emma xmlns:emma="http://www.w3.org/2003/04/emma" version="1.0">
          <emma:interpretation id="{B4CD3771-5673-43D4-9DD6-52ED11B5963C}" emma:medium="tactile" emma:mode="ink">
            <msink:context xmlns:msink="http://schemas.microsoft.com/ink/2010/main" type="paragraph" rotatedBoundingBox="13210,7450 13479,7450 13479,8075 13210,8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207FD0-DAA2-4068-AB4A-ACCE1A7C8985}" emma:medium="tactile" emma:mode="ink">
              <msink:context xmlns:msink="http://schemas.microsoft.com/ink/2010/main" type="line" rotatedBoundingBox="13210,7450 13479,7450 13479,8075 13210,8075"/>
            </emma:interpretation>
          </emma:emma>
        </inkml:annotationXML>
        <inkml:traceGroup>
          <inkml:annotationXML>
            <emma:emma xmlns:emma="http://www.w3.org/2003/04/emma" version="1.0">
              <emma:interpretation id="{1021132F-6027-4CAF-B1EB-E089EB0E5CE5}" emma:medium="tactile" emma:mode="ink">
                <msink:context xmlns:msink="http://schemas.microsoft.com/ink/2010/main" type="inkWord" rotatedBoundingBox="13210,7450 13479,7450 13479,8075 13210,8075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&amp;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{</emma:literal>
                </emma:interpretation>
              </emma:one-of>
            </emma:emma>
          </inkml:annotationXML>
          <inkml:trace contextRef="#ctx0" brushRef="#br0">147 0 150 0,'0'0'12'0,"0"0"10"16,0 0-9-16,0 0-17 15,0 0-1-15,0 0 19 0,0 0-10 16,0 0-12-16,0 0 8 15,0 0 23-15,0 0 29 0,0 0 3 16,0 0 5-16,0 0-6 16,0 0 16-16,0 0-5 15,0 0 8-15,0 0-19 0,0 0-19 16,0 0 5-16,0 0-1 16,0 0 42-16,0 0 27 0,0 0-3 15,0 0 12-15,0 0 47 16,0 0 7-16,0 0 47 0,0 0-65 15,0 0-55-15,0 0-14 16,0 0-36-16,0 0-15 0,0 0 0 16,0 0-28-16,0 0 20 15,0 0-30-15,0 0-11 0,0 0 25 16,0 0-14 0,-25 11-2-16,25-11 15 0,0 0-8 15,0 0 3-15,-25 34 20 16,9-7-31-16,11-4-5 0,0 0 31 15,5-23-15-15,5 38 5 16,6-11-16-16,-11-27 23 0,25 34-11 16,5-11 1-16,-4-8 20 15,-1-7-25-15,1-8 0 0,-26 0-3 16,25 0 7-16,-25 0 26 16,0 0 7-16,25-16-34 0,-25 16 35 15,0 0 1-15,0 0-10 16,0 0-11-16,0-30-5 15,0 30 10-15,-20-19-30 0,0 7 24 16,-6 9-14-16,-4 3-3 16,4 0 8-16,1 7-18 0,0-3 22 15,4-8-12-15,1 4 12 16,0-4 13-16,20 4 21 0,-16-7-10 16,16 7 15-16,0 0-14 15,0 0-11-15,-20-12 11 0,20 12 11 16,0 0-22-16,0 0-20 15,0 0 4-15,0 0 0 0,0 0-10 16,0 0-9-16,0 0 13 16,0 0-1-16,0 0-17 15,0 0-3-15,0 0 25 0,0 0-3 16,0 38-10-16,10-3 7 16,-5 3 8-16,0 0 21 0,6 4 67 15,4-4-1-15,-5 4-22 16,5-8-21-16,1 0-14 0,-1-3-11 15,0-4 3-15,-15-27-19 16,15 34 0-16,-15-34-16 0,0 0 12 16,15 27-9-16,-15-27 4 15,0 0 2-15,0 0-11 0,0 0 16 16,0 0 8-16,0 0-11 16,0 0 12-16,0 0-15 15,0 0 3-15,0 0-4 0,0 0-2 16,0 0 12-16,0 0-22 15,0 0 3-15,0 0-54 0,0 0-145 16,0 0-355-16,0 0-234 16,0 0-63-16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3:22.62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976EE1-0935-445D-B4ED-249942379420}" emma:medium="tactile" emma:mode="ink">
          <msink:context xmlns:msink="http://schemas.microsoft.com/ink/2010/main" type="writingRegion" rotatedBoundingBox="14099,3343 16903,3343 16903,3693 14099,3693"/>
        </emma:interpretation>
      </emma:emma>
    </inkml:annotationXML>
    <inkml:traceGroup>
      <inkml:annotationXML>
        <emma:emma xmlns:emma="http://www.w3.org/2003/04/emma" version="1.0">
          <emma:interpretation id="{03F7D27E-4CBC-4373-B288-3153D8BEAF09}" emma:medium="tactile" emma:mode="ink">
            <msink:context xmlns:msink="http://schemas.microsoft.com/ink/2010/main" type="paragraph" rotatedBoundingBox="14099,3343 16903,3343 16903,3693 14099,3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9F8772-8D5B-4ECB-908B-3B071784FC76}" emma:medium="tactile" emma:mode="ink">
              <msink:context xmlns:msink="http://schemas.microsoft.com/ink/2010/main" type="line" rotatedBoundingBox="14099,3343 16903,3343 16903,3693 14099,3693"/>
            </emma:interpretation>
          </emma:emma>
        </inkml:annotationXML>
        <inkml:traceGroup>
          <inkml:annotationXML>
            <emma:emma xmlns:emma="http://www.w3.org/2003/04/emma" version="1.0">
              <emma:interpretation id="{3E1872DD-B8AC-464E-BF09-CB61BD418AF2}" emma:medium="tactile" emma:mode="ink">
                <msink:context xmlns:msink="http://schemas.microsoft.com/ink/2010/main" type="inkWord" rotatedBoundingBox="15008,3343 16903,3343 16903,3579 15008,3579"/>
              </emma:interpretation>
              <emma:one-of disjunction-type="recognition" id="oneOf0">
                <emma:interpretation id="interp0" emma:lang="" emma:confidence="0.5">
                  <emma:literal>: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162 0 892 0,'0'0'155'15,"-25"11"-29"-15,25-11-43 16,-25 0 10-16,25 0-64 15,-31-4-33-15,31 4 4 0,-30 0-131 16,-1 4-144-16,11 0-164 16</inkml:trace>
          <inkml:trace contextRef="#ctx0" brushRef="#br0" timeOffset="218.7614">-290 64 716 0,'0'0'187'0,"0"0"71"15,0 0-56-15,-30 0-26 16,30 0-6-16,-21 4-28 0,21-4-37 16,-25 4 5-16,25-4-74 15,0 0-19-15,0 0-17 0,-25-4-22 16,25 4-191-16,-26 0-220 15,26 0-76-15</inkml:trace>
          <inkml:trace contextRef="#ctx0" brushRef="#br0" timeOffset="406.2601">-783 125 672 0,'-20'-4'113'0,"20"4"-28"15,0 0-11-15,-35-7-47 16,35 7-12-16,-46 0-8 0,10 0 21 16,6-4-39-16,4 8-1 15,26-4-160-15,-45 7-83 0</inkml:trace>
          <inkml:trace contextRef="#ctx0" brushRef="#br0" timeOffset="593.734">-1362 182 406 0,'-25'-3'96'0,"25"3"-47"15,-25-4-27-15,-1 0-5 16,1 0-17-16,4 4 4 0,-9 8-20 16,-1-4-51-16,1 3-1 15,-1 5-28-15,-4-5 1 0,4 5 26 16,1-1 7-16,-1-3 16 15</inkml:trace>
        </inkml:traceGroup>
        <inkml:traceGroup>
          <inkml:annotationXML>
            <emma:emma xmlns:emma="http://www.w3.org/2003/04/emma" version="1.0">
              <emma:interpretation id="{79FC430F-BB21-44F0-88D8-E77B86BF164A}" emma:medium="tactile" emma:mode="ink">
                <msink:context xmlns:msink="http://schemas.microsoft.com/ink/2010/main" type="inkWord" rotatedBoundingBox="14099,3678 14236,3678 14236,3693 14099,3693"/>
              </emma:interpretation>
              <emma:one-of disjunction-type="recognition" id="oneOf1">
                <emma:interpretation id="interp5" emma:lang="" emma:confidence="0.5">
                  <emma:literal>-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/</emma:literal>
                </emma:interpretation>
                <emma:interpretation id="interp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781.2268">-2505 339 130 0,'-30'7'13'0,"4"-3"-19"16,26-4 11-16,-25-4-17 0,25 4 9 15,-30-4 8-15,4-3-65 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3:23.56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337B59-04DE-4636-AC07-7C5A8BE78451}" emma:medium="tactile" emma:mode="ink">
          <msink:context xmlns:msink="http://schemas.microsoft.com/ink/2010/main" type="writingRegion" rotatedBoundingBox="12535,3118 13759,3118 13759,3910 12535,3910">
            <msink:destinationLink direction="with" ref="{1BC45239-14BB-4D6E-9570-E9FF5510CDE4}"/>
          </msink:context>
        </emma:interpretation>
      </emma:emma>
    </inkml:annotationXML>
    <inkml:traceGroup>
      <inkml:annotationXML>
        <emma:emma xmlns:emma="http://www.w3.org/2003/04/emma" version="1.0">
          <emma:interpretation id="{0A067CF0-3653-4B6B-894D-3B73EC72C346}" emma:medium="tactile" emma:mode="ink">
            <msink:context xmlns:msink="http://schemas.microsoft.com/ink/2010/main" type="paragraph" rotatedBoundingBox="12535,3118 13759,3118 13759,3910 12535,3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BCBE7D-ECC3-48D8-8107-100B6268B109}" emma:medium="tactile" emma:mode="ink">
              <msink:context xmlns:msink="http://schemas.microsoft.com/ink/2010/main" type="line" rotatedBoundingBox="12535,3118 13759,3118 13759,3910 12535,3910"/>
            </emma:interpretation>
          </emma:emma>
        </inkml:annotationXML>
        <inkml:traceGroup>
          <inkml:annotationXML>
            <emma:emma xmlns:emma="http://www.w3.org/2003/04/emma" version="1.0">
              <emma:interpretation id="{7F344012-E1F4-44F0-BCFE-C3F6F438F19B}" emma:medium="tactile" emma:mode="ink">
                <msink:context xmlns:msink="http://schemas.microsoft.com/ink/2010/main" type="inkWord" rotatedBoundingBox="13733,3687 13759,3687 13759,3704 13733,37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 3 818 0,'0'0'147'15,"0"0"-78"-15,0 0 1 0,0 0-67 16,0 0 32-16,0 0-87 16,0 0-93-16,0 0-62 0,-26-3-85 15</inkml:trace>
        </inkml:traceGroup>
        <inkml:traceGroup>
          <inkml:annotationXML>
            <emma:emma xmlns:emma="http://www.w3.org/2003/04/emma" version="1.0">
              <emma:interpretation id="{9745A6A2-C74F-410A-B355-AFCC4F46B2D2}" emma:medium="tactile" emma:mode="ink">
                <msink:context xmlns:msink="http://schemas.microsoft.com/ink/2010/main" type="inkWord" rotatedBoundingBox="12535,3118 12982,3118 12982,3910 12535,3910"/>
              </emma:interpretation>
              <emma:one-of disjunction-type="recognition" id="oneOf1">
                <emma:interpretation id="interp1" emma:lang="" emma:confidence="0.5">
                  <emma:literal>v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921.8405">-1198-168 660 0,'0'0'184'0,"0"0"47"0,0 0-53 16,0 0-71-16,0 0-63 16,0 0-26-16,0 0-1 15,0 0-28-15,0 0 4 0,0 0 9 16,0 0-2-16,30 46 17 16,-5-4 53-16,-4 3 27 0,4-3 28 15,6 0-43-15,-6-4 3 16,0 0-30-16,-4-11-41 0,-21-27 2 15,25 31-12-15,-25-31 6 16,0 0 35-16,0 0 104 0,0 0 56 16,20 26 134-16,-20-26 9 15,0 0-45-15,16-19-152 16,-1-19-82-16,0-27-31 0,0-22-13 16,6-24-25-16,4-7 8 15,1 8-19-15,-1 22 2 0,-10 19-74 16,0 16-145-16,-4 19-240 15,-11 34-336-15,0 0-143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2:50.191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B9C41C2-6FFA-4D93-B048-65AA08F988FE}" emma:medium="tactile" emma:mode="ink">
          <msink:context xmlns:msink="http://schemas.microsoft.com/ink/2010/main" type="writingRegion" rotatedBoundingBox="23630,5672 22208,8470 20705,7707 22128,4908">
            <msink:destinationLink direction="with" ref="{6813D97B-9D97-45CF-99A7-2DF1CC272562}"/>
            <msink:destinationLink direction="with" ref="{CBB9AA1C-AFA0-4084-B274-539E49D8D76B}"/>
          </msink:context>
        </emma:interpretation>
      </emma:emma>
    </inkml:annotationXML>
    <inkml:traceGroup>
      <inkml:annotationXML>
        <emma:emma xmlns:emma="http://www.w3.org/2003/04/emma" version="1.0">
          <emma:interpretation id="{FEC83583-6047-4FF1-8F34-42F7EF81363B}" emma:medium="tactile" emma:mode="ink">
            <msink:context xmlns:msink="http://schemas.microsoft.com/ink/2010/main" type="paragraph" rotatedBoundingBox="21536,6813 22715,6813 22715,8276 21536,82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8F0825-A24A-4B17-A855-541621DA94FD}" emma:medium="tactile" emma:mode="ink">
              <msink:context xmlns:msink="http://schemas.microsoft.com/ink/2010/main" type="inkBullet" rotatedBoundingBox="21282,7964 22133,6522 23005,7037 22153,8479"/>
            </emma:interpretation>
            <emma:one-of disjunction-type="recognition" id="oneOf0">
              <emma:interpretation id="interp0" emma:lang="" emma:confidence="0">
                <emma:literal>or</emma:literal>
              </emma:interpretation>
              <emma:interpretation id="interp1" emma:lang="" emma:confidence="0">
                <emma:literal>.</emma:literal>
              </emma:interpretation>
              <emma:interpretation id="interp2" emma:lang="" emma:confidence="0">
                <emma:literal>Or</emma:literal>
              </emma:interpretation>
              <emma:interpretation id="interp3" emma:lang="" emma:confidence="0">
                <emma:literal>Q</emma:literal>
              </emma:interpretation>
              <emma:interpretation id="interp4" emma:lang="" emma:confidence="0">
                <emma:literal>Dr</emma:literal>
              </emma:interpretation>
            </emma:one-of>
          </emma:emma>
        </inkml:annotationXML>
        <inkml:trace contextRef="#ctx0" brushRef="#br0">6558 2252 416 0,'0'0'59'16,"0"0"-9"-16,0 0 32 0,0 0-26 15,0 0 0-15,0 0 44 16,0 0-27-16,0 0 52 0,-35-46-59 15,35 46 67-15,0 0-16 16,0 0 5-16,-31-27 12 16,31 27-31-16,0 0 10 15,-46-15-39-15,16 11 3 0,30 4-12 16,-41 4-12-16,1 7-19 16,4 1-39-16,-4 7 1 15,4 0 24-15,0 0-4 0,1 4-26 16,-1 4 34-16,1 3-6 15,4 4 14-15,1 8 44 0,-1 0-29 16,6 8-39-16,-1 11 19 16,6 0-13-16,0 7-27 0,5 8 30 15,4 4 5-15,1-3-29 16,10-1 7-16,5-4 9 16,6-7-1-16,9 0 41 15,10-16-15-15,11 1 15 0,10-12 14 16,5-8-19-16,15-7 7 15,0-8-9-15,0-18-7 16,10-9-21-16,1-11 19 0,4-11-20 16,-5-23-19-16,-5-15 13 15,1-20-7-15,-11-18 5 0,-5-24-10 16,-11-14-35-16,-9-5 5 16,-16 12 35-16,-4 12 0 15,-16 18 51-15,-5 27 20 0,-10 12-29 16,-6 23-11-16,16 49-14 15,-50-31-34-15,-1 23 4 16,0 20-5-16,-5 15-130 16,5-1-218-16,1 5-374 0</inkml:trace>
        <inkml:trace contextRef="#ctx0" brushRef="#br0" timeOffset="-1546.8326">6502 2591 939 0,'0'0'236'0,"0"0"39"16,0 0-86-16,0 0-78 15,0 0 10-15,0 0 53 16,0 0 2-16,0 0 0 0,0 0 11 16,0 0-77-16,-25-4-36 15,0 4-26-15,25 0-18 0,-31 8-27 16,6-5-7-1,25-3-3-15,-26-7 20 0,26 7-13 16,-25-19-6-16,25 19 8 16,0 0-10-16,0 0-4 15,0 0 2-15,0 0 1 0,0 0 21 16,0 0-21-16,0 0-1 16,5 34 21-16,5 4-1 0,5 8-14 15,1 0 11-15,-1 3-4 16,-5 1-6-16,5-1 24 15,-5 1-21-15,1-8-11 0,-6-8 8 16,-5-34-243-16,0 0-383 16,0 0-265-16</inkml:trace>
      </inkml:traceGroup>
    </inkml:traceGroup>
    <inkml:traceGroup>
      <inkml:annotationXML>
        <emma:emma xmlns:emma="http://www.w3.org/2003/04/emma" version="1.0">
          <emma:interpretation id="{6C2E2FDF-F908-4B74-B581-1410B9560236}" emma:medium="tactile" emma:mode="ink">
            <msink:context xmlns:msink="http://schemas.microsoft.com/ink/2010/main" type="paragraph" rotatedBoundingBox="22477,5086 21111,7773 20762,7595 22128,4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2450E4-870C-4A84-AA49-804E2AD965EF}" emma:medium="tactile" emma:mode="ink">
              <msink:context xmlns:msink="http://schemas.microsoft.com/ink/2010/main" type="inkBullet" rotatedBoundingBox="22266,4979 22199,5111 22078,5049 22145,4917"/>
            </emma:interpretation>
            <emma:one-of disjunction-type="recognition" id="oneOf1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0" brushRef="#br1" timeOffset="-64451.322">6487 69 2640 0,'0'0'353'0,"0"0"-101"16,0 0-109-16,0 0-66 16,-30 3-39-16,30-3-20 15,0 0 8-15,-21 38-13 0,11-3-13 16,10-35 9-16,10 34 12 15,-10-34-3-15,36 27-18 16,-36-27 10-16,35 7-10 0,-35-7 12 16,36-19-16-16,-36 19 37 15,0 0 44-15,25-45 78 0,-25 45 50 16,5-39-13-16,-5 39-16 16,0 0-44-16,0 0-92 0,0 0 3 15,0 0-43 1,-30-34-9-16,30 34-121 0,0 0-258 15,0 0-181-15,0 0-510 16</inkml:trace>
      </inkml:traceGroup>
      <inkml:traceGroup>
        <inkml:annotationXML>
          <emma:emma xmlns:emma="http://www.w3.org/2003/04/emma" version="1.0">
            <emma:interpretation id="{239BDFB6-0D0D-42C1-BE18-EB80E0504A65}" emma:medium="tactile" emma:mode="ink">
              <msink:context xmlns:msink="http://schemas.microsoft.com/ink/2010/main" type="line" rotatedBoundingBox="21945,6133 21111,7773 20762,7595 21595,5956"/>
            </emma:interpretation>
          </emma:emma>
        </inkml:annotationXML>
        <inkml:traceGroup>
          <inkml:annotationXML>
            <emma:emma xmlns:emma="http://www.w3.org/2003/04/emma" version="1.0">
              <emma:interpretation id="{FAD3DC4E-26B8-40E6-A579-EB3E5EFDF13D}" emma:medium="tactile" emma:mode="ink">
                <msink:context xmlns:msink="http://schemas.microsoft.com/ink/2010/main" type="inkWord" rotatedBoundingBox="21945,6133 21811,6398 21547,6264 21681,6000"/>
              </emma:interpretation>
            </emma:emma>
          </inkml:annotationXML>
          <inkml:trace contextRef="#ctx0" brushRef="#br1" timeOffset="-69248.0664">6121 1280 2796 0,'0'0'216'15,"0"0"21"-15,-20 31-78 16,20-31-76-16,0 0-40 16,0 0-19-16,-30 11-6 0,30-11-6 15,-26 8-12-15,26-8-8 16,0 0 2-16,0 0-2 15,0 0 8-15,0 0-4 16,0 0 1-16,0 0 12 0,0 0-5 16,26 7 4-16,4 1-2 15,1-8-6-15,-11 0 12 0,-20 0-7 16,25 0 10-16,-25 0-15 16,0 0 4-16,0 0-4 15,10-42 0-15,-15 8 3 0,-10-1-3 16,0 9-5-16,15 26 11 15,-36-31 18-15,1 16 14 16,-1 19-11-16,1 11 0 0,-1 8-20 16,11 11 2-16,14 4-5 15,11 8 2-15,21 0-1 16,9-4-12-16,11-4-141 0,0-8-188 16,-11-7-199-16,6-4-406 15</inkml:trace>
        </inkml:traceGroup>
        <inkml:traceGroup>
          <inkml:annotationXML>
            <emma:emma xmlns:emma="http://www.w3.org/2003/04/emma" version="1.0">
              <emma:interpretation id="{696AECA5-393A-4D65-9BCC-7A33442B034A}" emma:medium="tactile" emma:mode="ink">
                <msink:context xmlns:msink="http://schemas.microsoft.com/ink/2010/main" type="inkWord" rotatedBoundingBox="21016,7496 20924,7678 20762,7595 20854,7413"/>
              </emma:interpretation>
            </emma:emma>
          </inkml:annotationXML>
          <inkml:trace contextRef="#ctx0" brushRef="#br1" timeOffset="-68904.321">5116 2663 2771 0,'0'0'174'0,"0"0"-5"0,0 0-46 16,0 0 5-16,0 0-56 16,25 34-33-16,10-18-23 0,-4-9-14 15,-1-3 4-15,1-8-2 16,-31 4 7-16,25-4-7 0,-25 4 11 16,0 0-4-16,16-38-17 15,-16 38 6-15,0-42 33 16,0 42 62-16,-6-38 36 15,6 38-8-15,0 0-38 0,0 0-26 16,0 0-34-16,0 0-25 16,-30 23-30-16,30-23-194 0,-30 54-206 15,9-1-351-15,11 0-438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3:26.28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B2DFC2-857E-4FE0-B526-D6ECB18C644B}" emma:medium="tactile" emma:mode="ink">
          <msink:context xmlns:msink="http://schemas.microsoft.com/ink/2010/main" type="writingRegion" rotatedBoundingBox="20987,3961 17055,4265 17050,4206 20982,3902">
            <msink:destinationLink direction="with" ref="{D40184B5-3B8B-42E5-9848-7D3C0E10357B}"/>
          </msink:context>
        </emma:interpretation>
      </emma:emma>
    </inkml:annotationXML>
    <inkml:traceGroup>
      <inkml:annotationXML>
        <emma:emma xmlns:emma="http://www.w3.org/2003/04/emma" version="1.0">
          <emma:interpretation id="{3E53E267-67D2-45A9-B555-BAA3FE7EA6CD}" emma:medium="tactile" emma:mode="ink">
            <msink:context xmlns:msink="http://schemas.microsoft.com/ink/2010/main" type="paragraph" rotatedBoundingBox="20987,3961 17055,4265 17050,4206 20982,3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BA3E2C-53CD-44FE-986F-B6DF27E25F8F}" emma:medium="tactile" emma:mode="ink">
              <msink:context xmlns:msink="http://schemas.microsoft.com/ink/2010/main" type="line" rotatedBoundingBox="20987,3961 17055,4265 17050,4206 20982,3902"/>
            </emma:interpretation>
          </emma:emma>
        </inkml:annotationXML>
        <inkml:traceGroup>
          <inkml:annotationXML>
            <emma:emma xmlns:emma="http://www.w3.org/2003/04/emma" version="1.0">
              <emma:interpretation id="{076D0D0B-A7B0-42B4-A0B0-27B4DDED400E}" emma:medium="tactile" emma:mode="ink">
                <msink:context xmlns:msink="http://schemas.microsoft.com/ink/2010/main" type="inkWord" rotatedBoundingBox="20984,3925 20698,3947 20696,3924 20982,3902"/>
              </emma:interpretation>
              <emma:one-of disjunction-type="recognition" id="oneOf0">
                <emma:interpretation id="interp0" emma:lang="" emma:confidence="0.5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)</emma:literal>
                </emma:interpretation>
              </emma:one-of>
            </emma:emma>
          </inkml:annotationXML>
          <inkml:trace contextRef="#ctx0" brushRef="#br0">285 0 622 0,'0'0'220'0,"0"0"-4"15,0 0-60-15,0 0-82 16,0 0-70-16,0 0 41 0,0 0 23 15,0 0-16-15,-41 0-32 16,0 4-3-16,6 4-5 0,-1-1-101 16,-4 1-204-16,-1 0-63 15,-10-1-25-15</inkml:trace>
        </inkml:traceGroup>
        <inkml:traceGroup>
          <inkml:annotationXML>
            <emma:emma xmlns:emma="http://www.w3.org/2003/04/emma" version="1.0">
              <emma:interpretation id="{D0B23BCE-DBA4-49F5-9340-19E6561FB87D}" emma:medium="tactile" emma:mode="ink">
                <msink:context xmlns:msink="http://schemas.microsoft.com/ink/2010/main" type="inkWord" rotatedBoundingBox="17264,4217 17052,4234 17050,4210 17262,4194"/>
              </emma:interpretation>
              <emma:one-of disjunction-type="recognition" id="oneOf1">
                <emma:interpretation id="interp5" emma:lang="" emma:confidence="0.5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531.2315">-3434 305 340 0,'-41'0'85'0,"1"0"-44"0,9 0-23 16,-4 0-6-16,4 0-45 15,-4 0-76-15</inkml:trace>
        </inkml:traceGroup>
        <inkml:traceGroup>
          <inkml:annotationXML>
            <emma:emma xmlns:emma="http://www.w3.org/2003/04/emma" version="1.0">
              <emma:interpretation id="{B3BE7585-FD95-40BC-ACFA-73E446CBEB6C}" emma:medium="tactile" emma:mode="ink">
                <msink:context xmlns:msink="http://schemas.microsoft.com/ink/2010/main" type="inkWord" rotatedBoundingBox="20024,4035 19479,4078 19474,4023 20019,3981"/>
              </emma:interpretation>
              <emma:one-of disjunction-type="recognition" id="oneOf2">
                <emma:interpretation id="interp10" emma:lang="" emma:confidence="0.5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,</emma:literal>
                </emma:interpretation>
                <emma:interpretation id="interp14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71.8627">-676 103 461 0,'-25'-4'26'16,"-5"1"-5"-16,-6-1-2 15,6 0-28-15,-11 4 5 0,5 4-6 16,-9 0 18-16,-1 7-13 16,-5 1-24-16,0 3-33 15,0-4-42-15,1 1-14 0,-1 3 30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3:28.84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79B51B-1AC4-4C5C-9C0B-D7952BA70118}" emma:medium="tactile" emma:mode="ink">
          <msink:context xmlns:msink="http://schemas.microsoft.com/ink/2010/main" type="writingRegion" rotatedBoundingBox="12753,4295 13246,4295 13246,5183 12753,5183"/>
        </emma:interpretation>
      </emma:emma>
    </inkml:annotationXML>
    <inkml:traceGroup>
      <inkml:annotationXML>
        <emma:emma xmlns:emma="http://www.w3.org/2003/04/emma" version="1.0">
          <emma:interpretation id="{38E78339-4263-496C-817B-E89CBE94F0F2}" emma:medium="tactile" emma:mode="ink">
            <msink:context xmlns:msink="http://schemas.microsoft.com/ink/2010/main" type="paragraph" rotatedBoundingBox="12753,4295 13246,4295 13246,5183 12753,5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BB9359-1D81-4EA8-ACCA-6299BD4DE77E}" emma:medium="tactile" emma:mode="ink">
              <msink:context xmlns:msink="http://schemas.microsoft.com/ink/2010/main" type="line" rotatedBoundingBox="12753,4295 13246,4295 13246,5183 12753,5183"/>
            </emma:interpretation>
          </emma:emma>
        </inkml:annotationXML>
        <inkml:traceGroup>
          <inkml:annotationXML>
            <emma:emma xmlns:emma="http://www.w3.org/2003/04/emma" version="1.0">
              <emma:interpretation id="{7C34E312-3313-4EA0-8941-2410E06C6B1B}" emma:medium="tactile" emma:mode="ink">
                <msink:context xmlns:msink="http://schemas.microsoft.com/ink/2010/main" type="inkWord" rotatedBoundingBox="12753,4295 13246,4295 13246,5183 12753,51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0 615 0,'0'0'135'15,"0"0"-20"-15,0 0-48 0,0 0-5 16,0 0-7-16,0 0-15 16,0 0 0-16,0 0 35 0,0 0-5 15,0 0 36-15,0 0 10 16,0 0-6-16,0 0-40 15,0 0-10-15,0 0-18 0,0 0-28 16,0 0-5-16,0 0-18 16,0 0 12-16,0 0 22 15,0 0-45-15,0 0 48 0,0 0-48 16,0 0 15-16,0 0 5 16,0 0 8-16,0 0-76 0,0 0-135 15,0 0-156-15,0 0-18 16,0 0 6-16</inkml:trace>
          <inkml:trace contextRef="#ctx0" brushRef="#br0" timeOffset="1312.4873">137-53 698 0,'0'0'171'16,"0"0"39"0,0 0 25-16,0 0-54 0,0 0-6 15,0 0-9-15,0 0-30 16,0 0 7-16,0 0-3 0,0 0-50 16,0 0-34-16,0 0-39 15,0 0-4-15,0 0-17 0,0 0 11 16,-31 4-7-16,6 11 6 15,25-15-6-15,-31 34 15 0,6-3-24 16,5 7 22-16,4 0-9 16,6 4 5-16,0-4-5 0,5 0-9 15,0-4 5-15,5-3 3 16,0-31-3-16,15 34 7 16,-15-34 8-16,36 27 0 0,4-16-1 15,6-15 0-15,5-11-12 16,-5-11 19-16,4-13-21 0,1-6-8 15,-10-5 21-15,0-3-21 16,-6 3 35-16,-15 20 80 16,1-1 8-16,-21 31 11 0,0 0-25 15,0 0-34-15,0 0-25 16,0 0-30-16,0 0 9 0,0 0-16 16,0 0 0-16,-31 54-11 15,6-1 20-15,-1 4-14 16,1 4 25-16,-5 4-5 0,4 4 18 15,1-1-16-15,-6 1-12 16,6-1 0-16,-1-7-10 0,1-4 5 16,5-7-24-16,5-8-292 15,15-42-452-15,-16 42-330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2:22.880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3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0283C6-4D32-41D7-B1A6-4E1331619793}" emma:medium="tactile" emma:mode="ink">
          <msink:context xmlns:msink="http://schemas.microsoft.com/ink/2010/main" type="writingRegion" rotatedBoundingBox="15396,9431 15873,3048 17104,3140 16627,9523"/>
        </emma:interpretation>
      </emma:emma>
    </inkml:annotationXML>
    <inkml:traceGroup>
      <inkml:annotationXML>
        <emma:emma xmlns:emma="http://www.w3.org/2003/04/emma" version="1.0">
          <emma:interpretation id="{3694CDCC-A2C3-4631-96F0-5E9F827B4F6B}" emma:medium="tactile" emma:mode="ink">
            <msink:context xmlns:msink="http://schemas.microsoft.com/ink/2010/main" type="paragraph" rotatedBoundingBox="15466,9460 15504,6518 16261,6528 16222,9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821627-D3BE-4D99-90DD-446D1F280A7E}" emma:medium="tactile" emma:mode="ink">
              <msink:context xmlns:msink="http://schemas.microsoft.com/ink/2010/main" type="inkBullet" rotatedBoundingBox="15466,9460 15480,8408 16236,8418 16222,9469"/>
            </emma:interpretation>
          </emma:emma>
        </inkml:annotationXML>
        <inkml:trace contextRef="#ctx0" brushRef="#br0">417 3673 1106 0,'0'0'280'0,"-16"-31"-29"0,16 31-55 16,0 0-80-16,-25-30 2 16,25 30 14-16,-31-31-13 0,11 12 17 15,-5 8-26-15,-1 3-40 16,-4 1 6-16,-1 7-5 0,-4 3-19 16,-1 1 1-16,-4 8-22 15,-1-1-19-15,5 1 2 0,1 3-3 16,-1 0-11-16,6 0 6 15,4 0 6-15,1 8-7 16,25-23 26-16,-25 35 28 0,4 3 1 16,11 4-10-16,0 0-4 15,5 3-25-15,5-3 8 0,0 12 3 16,0 7-3-16,5 3-14 16,-5 1 0-16,5 0-3 0,0 0-8 15,5-4 8-15,11-8 22 16,4 0 28-16,0-11 1 0,11-8-4 15,10-7 7-15,-1-8-18 16,1-11-5-16,5-1 5 0,0-3-16 16,-6-4-18-16,1-7 0 15,0 3-5-15,-11-4-4 16,1-3 0-16,-11 3 17 0,1-11 4 16,-26 19-7-16,25-38-7 15,-5-4-2-15,-4-4-10 0,-6-11 0 16,0-15-7-16,-5-4-9 15,5-4 3-15,-5 3 5 0,6 9 8 16,-6 7 0-16,0 7 10 16,0 9-3-16,-5 7 3 0,-5 7 8 15,5 31 7-15,-16-34 2 16,16 34-16-16,-35-34-7 0,4 7-4 16,-4 8-4-16,-1 0 4 15,1 4 0-15,-6 3 0 16,0 5-8-16,6 3-11 0,-1-4-38 15,11 4-63-15,0 4-80 16,25 0-110-16,0 0-250 0,-26-15-372 16</inkml:trace>
        <inkml:trace contextRef="#ctx0" brushRef="#br0" timeOffset="-734.3792">168 3894 1082 0,'0'0'303'0,"0"0"33"16,0 0-21-16,0 0-66 0,0 0-14 15,0 0-22-15,0 0-14 16,0 0 51-16,-11 30-61 0,11 12-33 16,6 8-14-16,-1 7-20 15,5 0 26-15,5-4-36 16,0 1-59-16,6-5-15 0,-6-3-28 15,0-8-6-15,0 0 1 16,1-7 1-16,-6-5-98 0,-10-26-258 16,0 0-232-16,0 0-506 15</inkml:trace>
      </inkml:traceGroup>
      <inkml:traceGroup>
        <inkml:annotationXML>
          <emma:emma xmlns:emma="http://www.w3.org/2003/04/emma" version="1.0">
            <emma:interpretation id="{AF4634E1-F46F-4C90-936E-3F991474C17B}" emma:medium="tactile" emma:mode="ink">
              <msink:context xmlns:msink="http://schemas.microsoft.com/ink/2010/main" type="line" rotatedBoundingBox="15534,7755 15550,6519 16035,6525 16019,7761"/>
            </emma:interpretation>
          </emma:emma>
        </inkml:annotationXML>
        <inkml:traceGroup>
          <inkml:annotationXML>
            <emma:emma xmlns:emma="http://www.w3.org/2003/04/emma" version="1.0">
              <emma:interpretation id="{BBA3817C-453B-4F75-B50C-D87FAC5D21D0}" emma:medium="tactile" emma:mode="ink">
                <msink:context xmlns:msink="http://schemas.microsoft.com/ink/2010/main" type="inkWord" rotatedBoundingBox="15534,7755 15538,7467 15767,7470 15764,77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-39998.912">-20 2694 2425 0,'-16'34'405'16,"6"-7"-37"-16,10-1-104 15,5-3-86-15,5 4-24 0,6-8-3 16,4-4-62-16,0-4-33 16,-4-7-19-16,4-4-13 15,-20 0 1-15,0 0 76 0,0 0 15 16,20-34-57-16,-10-4-14 16,-15-4-25-16,-5-8-10 0,-5 5 3 15,0 7 25-15,15 38-2 16,-31-35-26-16,1 28-4 0,-6 14-10 15,6 12-16-15,-1 4-170 16,31-23-235-16,-25 38-197 16,25-38-444-16</inkml:trace>
        </inkml:traceGroup>
        <inkml:traceGroup>
          <inkml:annotationXML>
            <emma:emma xmlns:emma="http://www.w3.org/2003/04/emma" version="1.0">
              <emma:interpretation id="{9EF393EA-EE1F-4B6C-9212-A6564497BF85}" emma:medium="tactile" emma:mode="ink">
                <msink:context xmlns:msink="http://schemas.microsoft.com/ink/2010/main" type="inkWord" rotatedBoundingBox="15778,6888 15783,6522 16035,6525 16030,6891">
                  <msink:destinationLink direction="with" ref="{EF190C2F-8A07-4939-9A39-39B8DAA7331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39092.6601">107 1798 2385 0,'0'0'240'16,"10"38"4"-16,-10-38-57 16,35 27-55-16,1-16-41 15,-1-11-36-15,1-3-4 0,-11-13 10 16,1-6 4-16,-26 22 6 16,25-42-12-16,-20 4 26 0,-5 7 20 15,-10 1-8-15,10 30-19 16,-25-31-26-16,-1 20-2 15,1 7-29-15,5 8-2 16,20-4-23-16,0 0 8 0,-26 3-64 16,26-3-244-16,0 0-326 15,0 0-640-15</inkml:trace>
          <inkml:trace contextRef="#ctx0" brushRef="#br2" timeOffset="136824.2855">361 1680 99 0,'0'0'-27'0,"0"0"11"16,0 0 5-16,0 0 18 0,0 0 30 15,-26 15 45-15,26-15 1 16,0 0 10-16,0 0-6 16,0 0-17-16,0 0-7 0,-25 39-8 15,25-39 8-15,0 0-2 16,0 0-3-16,0 0-9 15,0 0 17-15,-26 38-54 16,26-38 2-16,0 0 2 0,-15 42 20 16,15-42-14-16,0 0-20 15,0 0 1-15,-15 41 8 0,15-41 19 16,0 0-30-16,0 0 8 16,0 0-3-16,0 39-5 15,0-39 20-15,0 0 0 0,0 0-15 16,30 7-10-16,-30-7 13 15,31-4 3-15,-31 4-3 16,0 0-11-16,20-38-3 16,-20 38 0-16,0-42 3 0,0 42 31 15,0 0-65-15,0 0 29 16,-35-26 8-16,4 22 14 16,31 4-28-16,-30 27 28 0,30-27-14 15,-26 38-25-15,26-38 21 16,-10 49 13-16,10-49 5 0,0 46-28 15,0-46-6-15,10 42 30 16,-10-42-1-16,0 0-9 16,0 0-15-16,31 23-37 0,-31-23-40 15,0 0-16-15,30-19 28 16,-30 19 29-16,26-42 2 16,-26 42-33-16,10-46 13 15,-10 8 19-15,0 38-3 0,0 0-121 16</inkml:trace>
        </inkml:traceGroup>
      </inkml:traceGroup>
    </inkml:traceGroup>
    <inkml:traceGroup>
      <inkml:annotationXML>
        <emma:emma xmlns:emma="http://www.w3.org/2003/04/emma" version="1.0">
          <emma:interpretation id="{86FE4B68-BF7D-490F-B124-2F3F5C13CFF0}" emma:medium="tactile" emma:mode="ink">
            <msink:context xmlns:msink="http://schemas.microsoft.com/ink/2010/main" type="paragraph" rotatedBoundingBox="16208,8815 16634,3104 17104,3140 16678,88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9CC8FC-2606-412E-A4A5-6B8239052780}" emma:medium="tactile" emma:mode="ink">
              <msink:context xmlns:msink="http://schemas.microsoft.com/ink/2010/main" type="inkBullet" rotatedBoundingBox="16291,8821 16340,8172 16594,8191 16545,8840"/>
            </emma:interpretation>
          </emma:emma>
        </inkml:annotationXML>
        <inkml:trace contextRef="#ctx0" brushRef="#br3" timeOffset="-8609.1351">858 3947 220 0,'0'0'6'0,"0"0"-6"0,0 0 10 16,0 0-44-16</inkml:trace>
        <inkml:trace contextRef="#ctx0" brushRef="#br3" timeOffset="-8187.2934">848 3909 181 0,'0'0'-8'0,"0"0"-22"15</inkml:trace>
        <inkml:trace contextRef="#ctx0" brushRef="#br3" timeOffset="-7984.1524">838 3856 306 0,'0'0'30'0,"0"0"-3"15,0 0-5-15,0 0-2 16,0 0-20-16,0 0-8 0,0 0-14 16,0 0-10-16,0 0-40 15,-5-27-35-15</inkml:trace>
        <inkml:trace contextRef="#ctx0" brushRef="#br3" timeOffset="-6577.97">772 3635 354 0,'0'0'90'16,"0"0"13"-16,0 0-25 0,0 0-42 15,0 0-22-15,0 0-47 16,0 0-121-16</inkml:trace>
        <inkml:trace contextRef="#ctx0" brushRef="#br3" timeOffset="-7202.9506">798 3475 532 0,'0'0'66'0,"0"0"-50"0,0 0-8 16,0 0-11-16,0 0-7 16,0 0 0-16,0 0-16 0,0 0-28 15,0 0-21-15,0 0-9 16,10 26-19-16</inkml:trace>
        <inkml:trace contextRef="#ctx0" brushRef="#br3" timeOffset="-7406.0717">767 3418 570 0,'0'0'59'0,"0"0"-34"15,0 0-19-15,0 0-70 0,0 0-117 16</inkml:trace>
        <inkml:trace contextRef="#ctx0" brushRef="#br3" timeOffset="-6359.224">660 3379 523 0,'0'0'172'0,"0"0"-19"16,0 0-48-16,0 0-58 0,0 0-20 15,0 0-19-15,0 0-12 16,11-30 6-16,-11 30-18 16,0 0-80-16,5-31-68 15,0 9-43-15</inkml:trace>
      </inkml:traceGroup>
      <inkml:traceGroup>
        <inkml:annotationXML>
          <emma:emma xmlns:emma="http://www.w3.org/2003/04/emma" version="1.0">
            <emma:interpretation id="{D21363BF-2605-436A-B471-4EF7E2BE0544}" emma:medium="tactile" emma:mode="ink">
              <msink:context xmlns:msink="http://schemas.microsoft.com/ink/2010/main" type="line" rotatedBoundingBox="16288,7732 16634,3104 17104,3140 16758,7767"/>
            </emma:interpretation>
          </emma:emma>
        </inkml:annotationXML>
        <inkml:traceGroup>
          <inkml:annotationXML>
            <emma:emma xmlns:emma="http://www.w3.org/2003/04/emma" version="1.0">
              <emma:interpretation id="{FDBCEE15-141C-4020-A015-77DF3C614881}" emma:medium="tactile" emma:mode="ink">
                <msink:context xmlns:msink="http://schemas.microsoft.com/ink/2010/main" type="inkWord" rotatedBoundingBox="16311,7733 16323,7578 16340,7579 16329,7735"/>
              </emma:interpretation>
            </emma:emma>
          </inkml:annotationXML>
          <inkml:trace contextRef="#ctx0" brushRef="#br3" timeOffset="-6187.3572">655 2857 497 0,'0'0'83'0,"0"0"-15"15,0 0-39-15,-10-34-20 16,10 34-3-16,0-34-44 16,0 7-60-16,5-3-56 15,0-1-23-15</inkml:trace>
        </inkml:traceGroup>
        <inkml:traceGroup>
          <inkml:annotationXML>
            <emma:emma xmlns:emma="http://www.w3.org/2003/04/emma" version="1.0">
              <emma:interpretation id="{5512B480-F523-47B1-B523-9EF69D516BBD}" emma:medium="tactile" emma:mode="ink">
                <msink:context xmlns:msink="http://schemas.microsoft.com/ink/2010/main" type="inkWord" rotatedBoundingBox="16352,6881 16371,6628 16405,6630 16386,6884"/>
              </emma:interpretation>
            </emma:emma>
          </inkml:annotationXML>
          <inkml:trace contextRef="#ctx0" brushRef="#br3" timeOffset="-5937.3597">681 2004 318 0,'0'0'60'15,"0"0"-4"-15,0-34-19 16,0 34 0-16,0 0-18 0,10-46 3 16,-10 46-28-16,10-46 9 15,-10 46-1-15,15-38-32 0,-15 38 2 16,10-49-46-16,-5 11-24 16,-5 38-34-16</inkml:trace>
        </inkml:traceGroup>
        <inkml:traceGroup>
          <inkml:annotationXML>
            <emma:emma xmlns:emma="http://www.w3.org/2003/04/emma" version="1.0">
              <emma:interpretation id="{AA5F33C7-A965-4E1A-B3D8-35F8C0A0E3F0}" emma:medium="tactile" emma:mode="ink">
                <msink:context xmlns:msink="http://schemas.microsoft.com/ink/2010/main" type="inkWord" rotatedBoundingBox="16507,6196 16525,5943 16548,5945 16529,6197"/>
              </emma:interpretation>
            </emma:emma>
          </inkml:annotationXML>
          <inkml:trace contextRef="#ctx0" brushRef="#br3" timeOffset="-5749.8389">833 1318 441 0,'0'0'37'0,"5"-30"-20"0,-5 30-21 16,10-42-12-16,-5 4-50 15,0 3-33-15,1 1-7 0,-1-4 23 16,0 4-37-16</inkml:trace>
        </inkml:traceGroup>
        <inkml:traceGroup>
          <inkml:annotationXML>
            <emma:emma xmlns:emma="http://www.w3.org/2003/04/emma" version="1.0">
              <emma:interpretation id="{AE4849F6-D12C-4A76-939B-E46B8C87CE2A}" emma:medium="tactile" emma:mode="ink">
                <msink:context xmlns:msink="http://schemas.microsoft.com/ink/2010/main" type="inkWord" rotatedBoundingBox="16500,5502 16512,5334 16519,5335 16507,5503"/>
              </emma:interpretation>
            </emma:emma>
          </inkml:annotationXML>
          <inkml:trace contextRef="#ctx0" brushRef="#br3" timeOffset="-5577.9693">833 625 342 0,'0'-35'26'0,"0"9"-14"0,0-5 4 16,5-7-20-16,0 0-76 16</inkml:trace>
        </inkml:traceGroup>
        <inkml:traceGroup>
          <inkml:annotationXML>
            <emma:emma xmlns:emma="http://www.w3.org/2003/04/emma" version="1.0">
              <emma:interpretation id="{BCD13757-9D6B-471A-A05C-B19E1AB7D474}" emma:medium="tactile" emma:mode="ink">
                <msink:context xmlns:msink="http://schemas.microsoft.com/ink/2010/main" type="inkWord" rotatedBoundingBox="16520,4629 16634,3104 17104,3140 16990,4664">
                  <msink:destinationLink direction="with" ref="{D40184B5-3B8B-42E5-9848-7D3C0E10357B}"/>
                </msink:context>
              </emma:interpretation>
            </emma:emma>
          </inkml:annotationXML>
          <inkml:trace contextRef="#ctx0" brushRef="#br3" timeOffset="-5062.3807">853-248 322 0,'0'-45'0'15,"0"6"8"-15,5-6-8 0,1-1 0 16,-1-3 10-16,5 7-10 15,-5 0 0-15,5 0 3 0,0 4-12 16,0 0 16-16,1 3 5 16,-1 1-16-16,-5 4 4 15,0-5 4-15,0 5 1 0,-5 30 8 16,5-46-13-16,0 8-28 16,-10 4 47-16,5 3-25 0,0 31 16 15,-10-38-10-15,5 11 3 16,5 27 20-16,0 0-3 0,-10-30-5 15,10 30-21-15,0 0 6 16,0-31 8-16,0 31-2 0,0 0-12 16,0-30 6-16,0 30 13 15,0 0 28-15,0-31-10 16,0 31-5-16,0 0 7 0,0-30-29 16,0 30-10-16,0 0 6 15,0-30 9-15,0 30-18 0,0-39 0 16,5 9 9-16,-5 30 11 15,5-42-15-15,0 12-11 0,-5 30 27 16,0-35-12-16,0 35 2 16,0 0 19-16,0 0 37 0,0 0-29 15,0 0-18-15,0 0 8 16,0 0-12-16,0 0-21 0,0 0-46 16,0 0-60-16,5 42-62 15</inkml:trace>
          <inkml:trace contextRef="#ctx0" brushRef="#br0" timeOffset="-2890.5725">970-1307 273 0,'15'-38'86'0,"-4"-8"8"16,-1-7 27-16,0 0-1 15,-10-1 1-15,5 5 8 16,-5 7 62-16,0 11 8 0,0 31 46 15,0 0-83-15,0 0-30 16,0 0-59-16,0 0-19 0,0 0 3 16,0 0 10-16,-20 38-18 15,10 4-20-15,-1 4 13 0,6 0-23 16,5 3 9-16,5-11 13 16,11 4-13-16,4-7 28 0,0-9-34 15,11-10 19-15,-1-9-10 16,-4-11-18-16,-1-3 19 0,0-12-18 15,-4-12-14-15,-11-3 20 16,-5-8-5-16,0-8-15 16,-10 1 29-16,-5-4 34 0,-5 11 42 15,-1 7-6-15,16 35-35 16,-30-22-37-16,-1 18-17 0,-4 15-6 16,9 12-4-16,-4 11-5 15,10 1 5-15,4 3-7 0,6 0 7 16,5-4 7-16,5-3-7 15,0-31 16-15,20 34-4 0,6-19-5 16,4-7 6-16,6-12-13 16,-6-11 12-16,6-8-12 0,-6-4 5 15,-4-7-2 1,-11 0-3-16,-5-5 7 0,-5-2 12 16,-10 6 1-16,-5 9 11 15,10 26-8-15,-35-23-13 0,-6 23-6 16,5 11 4-16,-4 8 2 15,9 4-10-15,1-4 0 0,9 4-6 16,21-23 6-16,-15 34-14 0,15-34 14 16,0 38 7-16,0-38 7 15,31 35-10-15,-1-20 0 0,1-11 3 16,9-8 6-16,-4-8-10 16,-6-7 51-16,-4-3 31 0,-26 22 3 15,25-46-34 1,-10 4-3-16,-10 4 27 0,-5 4 19 15,-5-1-11-15,-5 5-14 16,10 30-13-16,-30-15-19 0,-1 15-21 16,6 19-16-16,-6 11-3 15,1 8 15-15,10 8-22 0,4-4 7 16,11 0 2-16,10 3 13 0,11-10-2 16,9-9-7-16,10-10-1 15,16-13 2-15,0-10 8 0,5-16-15 16,-5-11-48-16,-6-16-166 15,-9 1-161-15,-16 3-420 0</inkml:trace>
          <inkml:trace contextRef="#ctx0" brushRef="#br3" timeOffset="-4874.8941">950-1372 603 0,'0'0'169'0,"5"-34"-48"16,-5 34-57-16,0 0-27 0,0 0-34 15,0 0 22-15,0 0-28 16,0 0-46-16,0 0-106 16,0 0-142-16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5:34.969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062333-BCB4-4440-BBFB-869B9C00E978}" emma:medium="tactile" emma:mode="ink">
          <msink:context xmlns:msink="http://schemas.microsoft.com/ink/2010/main" type="inkDrawing" rotatedBoundingBox="19987,4115 20952,2416 21043,2468 20078,4168" semanticType="callout" shapeName="Other">
            <msink:sourceLink direction="with" ref="{574AE675-2A43-4A1A-B25E-286310B83ED8}"/>
            <msink:sourceLink direction="with" ref="{210CFF74-CFAB-4973-B59A-046FF8B46BD9}"/>
          </msink:context>
        </emma:interpretation>
      </emma:emma>
    </inkml:annotationXML>
    <inkml:trace contextRef="#ctx0" brushRef="#br0">1006 0 254 0,'0'0'26'0,"0"0"36"16,0 0-35-16,0 0 11 16,0 0-19-16,0 0 25 15,0 0-26-15,0 0 9 16,0 0-39-16,0 0 33 0,0 0-29 15,0 0 22-15,0 0 36 16,0 0-27-16,0 0 11 0,0 0-48 16,0 0 10-16,0 0 6 15,0 0 22-15,0 0-31 0,0 0 9 16,0 0 29-16,0 0 50 16,0 0-52-16,0 0-26 0,0 0 1 15,-5 34 14-15,5-34-18 16,0 0 23-16,0 0-23 15,-11 34 0-15,11-34 5 16,0 0 25-16,0 0-45 0,-15 34 33 16,15-34-30-16,0 0 1 15,0 0 27-15,-20 35-13 0,20-35 18 16,0 0 12-16,-15 34-17 16,15-34 17-16,0 0-1 0,0 0 2 15,-26 46-27-15,26-46 1 16,-25 38-16-16,25-38 20 0,0 0 19 15,-26 42-46-15,26-42-2 16,0 0 50-16,-25 38-38 16,25-38-2-16,0 0 7 15,-25 42 31-15,25-42-29 0,0 0-2 16,-31 42 0-16,31-42-29 16,0 0 58-16,0 0-45 0,-30 42 19 15,30-42-3-15,0 0 7 16,0 0 4-16,-26 38-38 0,26-38 44 15,0 0-32-15,-15 34 42 16,15-34-30-16,0 0 0 0,0 0-4 16,0 0 3-16,-20 34 4 15,20-34 2-15,0 0 15 16,-15 35-25-16,15-35 17 16,0 0-13-16,-21 34-1 0,21-34 14 15,0 0-27-15,-20 34 36 16,20-34-30-16,0 0 37 0,-20 34-29 15,20-34-2-15,-21 35 8 16,21-35 0-16,0 0 8 0,-15 34-7 16,15-34-14-16,0 0 20 15,0 0-12-15,0 0 29 0,-15 30-37 16,15-30 16-16,0 0 5 16,0 0-24-16,0 0 40 15,-15 35-36-15,15-35 6 0,0 0 9 16,-16 30-9-16,16-30 4 15,-10 35-6-15,10-35 12 16,0 0 7-16,-15 34-22 0,15-34 18 16,0 0-9-16,-15 34 5 15,15-34-19-15,-11 31 28 0,11-31 4 16,0 0-39-16,-20 38 32 16,20-38-24-16,-15 30 19 0,15-30-13 15,0 0 7-15,-20 38 20 16,20-38-29-16,-11 35 3 15,11-35 6-15,0 0-9 0,-20 34 13 16,20-34 33-16,0 0-45 16,-15 34 29-16,15-34-31 15,0 0 10-15,-15 34-13 0,15-34 19 16,0 0 22-16,-26 31 13 16,26-31 33-16,0 0-29 0,-20 38-31 15,20-38-6-15,0 0 7 16,-31 38-15-16,31-38 6 0,0 0 13 15,-25 38-5-15,25-38-14 16,0 0 0-16,-30 38-3 0,30-38 19 16,0 0-2-16,-36 42-1 15,36-42-24-15,-30 42 7 16,30-42 7-16,-36 34 8 16,36-34-20-16,0 0 6 0,-36 42 9 15,36-42 4-15,-30 35-21 16,30-35 30-16,0 0-6 0,-36 26-13 15,36-26 8-15,0 0-26 16,0 0 36-16,-30 27-43 0,30-27 19 16,0 0 6-16,0 0 10 15,0 0-10-15,0 0-3 0,0 0 7 16,0 0 8-16,0 0-22 16,0 0-1-16,0 0 4 0,0 0 10 15,0 0-7-15,0 0 8 16,0 0-208-16,0 0-242 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3:16.87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4CCF3C-4B69-4855-947A-6AD3DCDC583B}" emma:medium="tactile" emma:mode="ink">
          <msink:context xmlns:msink="http://schemas.microsoft.com/ink/2010/main" type="writingRegion" rotatedBoundingBox="18844,7415 19164,7415 19164,7564 18844,7564">
            <msink:destinationLink direction="with" ref="{D40184B5-3B8B-42E5-9848-7D3C0E10357B}"/>
            <msink:destinationLink direction="with" ref="{EB346562-1B67-45A8-8A0D-EC54F295A59E}"/>
            <msink:destinationLink direction="with" ref="{743BCD6C-2EAB-4EC9-9849-4AC21E8AFBFA}"/>
          </msink:context>
        </emma:interpretation>
      </emma:emma>
    </inkml:annotationXML>
    <inkml:traceGroup>
      <inkml:annotationXML>
        <emma:emma xmlns:emma="http://www.w3.org/2003/04/emma" version="1.0">
          <emma:interpretation id="{C8EDB409-24EC-4C5E-91B9-52E3902EA94B}" emma:medium="tactile" emma:mode="ink">
            <msink:context xmlns:msink="http://schemas.microsoft.com/ink/2010/main" type="paragraph" rotatedBoundingBox="18844,7415 19164,7415 19164,7564 18844,7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2A5909-CB77-425A-937A-A32F2AE41FD2}" emma:medium="tactile" emma:mode="ink">
              <msink:context xmlns:msink="http://schemas.microsoft.com/ink/2010/main" type="line" rotatedBoundingBox="18844,7415 19164,7415 19164,7564 18844,7564"/>
            </emma:interpretation>
          </emma:emma>
        </inkml:annotationXML>
        <inkml:traceGroup>
          <inkml:annotationXML>
            <emma:emma xmlns:emma="http://www.w3.org/2003/04/emma" version="1.0">
              <emma:interpretation id="{A4189CF2-7D3F-4ABE-925B-9DFB0EB9FE16}" emma:medium="tactile" emma:mode="ink">
                <msink:context xmlns:msink="http://schemas.microsoft.com/ink/2010/main" type="inkWord" rotatedBoundingBox="18844,7415 19164,7415 19164,7564 18844,75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3297 2537 342 0,'0'0'38'0,"0"0"7"16,0 0 9-16,0 0-1 0,0 0 34 15,0 0 65-15,0 0 54 16,-5 35 36-16,5-35-7 16,0 0-34-16,0 0-29 0,0 0-35 15,0 0-33-15,0 0-56 16,0 0-23-16,0 0-6 0,0 0-22 15,0 0-129-15,0 0-183 16,0 0-53-16,0 0 8 0,0 0 12 16</inkml:trace>
          <inkml:trace contextRef="#ctx0" brushRef="#br0" timeOffset="187.5187">3292 2572 1001 0,'0'0'289'15,"0"0"71"-15,0 0-65 0,0 0-42 16,-36 4-64-16,36-4-61 16,-30 3-60-16,30-3-38 0,-26 4-17 15,26-4-7-15,0 0-12 16,0 0-3-16,0 0-232 0,-30 8-416 16,30-8-155-16</inkml:trace>
          <inkml:trace contextRef="#ctx0" brushRef="#br0" timeOffset="31670.9863">3475 2648 421 0,'0'0'67'0,"0"0"-24"0,0 0-6 15,0 0-16-15,0 0-105 16,0 0-109-16</inkml:trace>
          <inkml:trace contextRef="#ctx0" brushRef="#br0" timeOffset="31358.5233">3434 2686 176 0,'0'0'-11'15,"0"0"0"-15,0 0 11 0,0 0 4 16,0 0 16-16,0 0 14 15,-15-42-11-15,15 42 31 16,0 0 28-16,0 0 5 0,0 0 19 16,0 0-21-16,0 0 17 15,0 0-44-15,0 0 8 0,0 0-25 16,0 0-23-16,0 0 31 16,0 0-10-16,0 0-45 15,0 0 15-15,0 0 2 16,0 0 6-16,0 0-22 0,0 0 38 15,0 0-47-15,0 0 16 16,0 0-44-16,0 0 48 0,0 0-1 16,0 0 24-16,0 0-52 15,0 0 41-15,0 0 35 16,0 0 49-16,0 0-35 0,0 0-67 16,0 0 0-16,0 0 9 15,5-46 21-15,-5 46-60 0,0 0-11 16,0 0-104-16,0 0-119 15,0 0-81-15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2:50.207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B3FEBF-4924-4287-8B19-9D0537B738A6}" emma:medium="tactile" emma:mode="ink">
          <msink:context xmlns:msink="http://schemas.microsoft.com/ink/2010/main" type="writingRegion" rotatedBoundingBox="20749,7516 20792,3648 21028,3651 20985,7518">
            <msink:destinationLink direction="with" ref="{134FB83B-FD2A-401F-90A0-4D55D30815C5}"/>
          </msink:context>
        </emma:interpretation>
      </emma:emma>
    </inkml:annotationXML>
    <inkml:traceGroup>
      <inkml:annotationXML>
        <emma:emma xmlns:emma="http://www.w3.org/2003/04/emma" version="1.0">
          <emma:interpretation id="{0154FE67-8589-4508-BA79-95990C705A0F}" emma:medium="tactile" emma:mode="ink">
            <msink:context xmlns:msink="http://schemas.microsoft.com/ink/2010/main" type="paragraph" rotatedBoundingBox="20749,7516 20792,3648 21028,3651 20985,7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498F15-EE3B-457A-8E23-AFE3215E574B}" emma:medium="tactile" emma:mode="ink">
              <msink:context xmlns:msink="http://schemas.microsoft.com/ink/2010/main" type="line" rotatedBoundingBox="20749,7516 20792,3648 21028,3651 20985,7518"/>
            </emma:interpretation>
          </emma:emma>
        </inkml:annotationXML>
        <inkml:traceGroup>
          <inkml:annotationXML>
            <emma:emma xmlns:emma="http://www.w3.org/2003/04/emma" version="1.0">
              <emma:interpretation id="{F004A7C6-F88F-43AF-A00C-6AA89C26DDCB}" emma:medium="tactile" emma:mode="ink">
                <msink:context xmlns:msink="http://schemas.microsoft.com/ink/2010/main" type="inkWord" rotatedBoundingBox="20827,7516 20840,6351 20943,6353 20930,7518">
                  <msink:destinationLink direction="with" ref="{743BCD6C-2EAB-4EC9-9849-4AC21E8AFBFA}"/>
                </msink:context>
              </emma:interpretation>
            </emma:emma>
          </inkml:annotationXML>
          <inkml:trace contextRef="#ctx0" brushRef="#br0">5248 2640 1211 0,'0'0'374'0,"0"0"-71"16,0 0-128-16,0 0-82 0,0 0-27 15,0 0-2-15,0 0-58 16,0 0-31-16,0 0-112 15,0 0-127-15,5-57-211 0,0 11 38 16,-5 46 39-16</inkml:trace>
          <inkml:trace contextRef="#ctx0" brushRef="#br0" timeOffset="281.239">5207 2286 877 0,'0'0'214'15,"0"0"7"-15,0 0-30 16,0 0-69-16,-10-50-19 0,10 50-85 16,0 0-10-16,0 0-11 15,-10-49 12-15,10 49-61 16,-5-42-46-16,5 42-127 16,0-46-21-16,0 1 0 0,0 45 1 15,0-58 20-15,5 5 57 16,-5 4 82-16,0 7 35 15,0 42 74-15,0-50 16 0,0 50 24 16,-5-42 51-16,5 42-18 16,0 0-24-16,-6-49 14 15,6 49-27-15,0 0-14 0,-5-50 28 16,5 50 24-16,0 0 11 16,0 0-3-16,0-46-75 15,0 46-44-15,0 0 25 0,0-49-71 16,0 49-53-16,-5-50-79 15,5 8-75-15</inkml:trace>
        </inkml:traceGroup>
        <inkml:traceGroup>
          <inkml:annotationXML>
            <emma:emma xmlns:emma="http://www.w3.org/2003/04/emma" version="1.0">
              <emma:interpretation id="{F64719A7-DDB1-457F-8D33-6E4009DEAAC9}" emma:medium="tactile" emma:mode="ink">
                <msink:context xmlns:msink="http://schemas.microsoft.com/ink/2010/main" type="inkWord" rotatedBoundingBox="20854,5780 20859,5269 20901,5269 20895,5781">
                  <msink:destinationLink direction="with" ref="{15F2740E-978D-41D9-B591-3C133752F85D}"/>
                </msink:context>
              </emma:interpretation>
              <emma:one-of disjunction-type="recognition" id="oneOf0">
                <emma:interpretation id="interp0" emma:lang="" emma:confidence="0.5">
                  <emma:literal>,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468.7604">5197 903 683 0,'-5'-42'110'15,"5"42"17"-15,-5-50-72 16,0 12-31-16,5 0-29 16,5 0-26-16,0-8-91 15,0 1-14-15,5-5-42 0,-5-3 22 16,5-4 23-16,-5 3 22 16</inkml:trace>
        </inkml:traceGroup>
        <inkml:traceGroup>
          <inkml:annotationXML>
            <emma:emma xmlns:emma="http://www.w3.org/2003/04/emma" version="1.0">
              <emma:interpretation id="{5842E63E-5F8E-4CC9-AE4B-FED199BEFE96}" emma:medium="tactile" emma:mode="ink">
                <msink:context xmlns:msink="http://schemas.microsoft.com/ink/2010/main" type="inkWord" rotatedBoundingBox="20781,4621 20792,3648 21028,3651 21017,462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49.9478">5197-1158 361 0,'0'0'54'0,"0"0"9"16,0 0 18-16,0 0-37 16,5 42-8-16,-5-42-4 15,5 42-6-15,-5-42 5 0,0 0-13 16,5 41-21-16,-5-41 10 16,0 0 26-16,0 0-23 0,0 0 30 15,0 0 27-15,0 0-15 16,0 0 71-16,0 0 51 15,31-15-22-15,-31 15-1 0,20-42 10 16,-10 8 30-16,-5 7-53 16,-5 27-16-16,-10-30-8 15,10 30-49-15,0 0-35 0,-25-15-17 16,4 22-22-16,21-7 21 16,-35 27-16-16,35-27-5 0,-36 38 2 15,36-38-21-15,-20 46 22 16,20-46-3-16,-15 38-23 0,15-38 9 15,0 0-5-15,15 42 25 16,-15-42-6-16,30 19 14 16,-30-19-2-16,41-4-32 0,-11-7 29 15,-4-16 5-15,-26 27-8 16,20-38 38-16,-5 0 18 16,-10 7 100-16,-5 31-9 0,-5-34-69 15,5 34-41-15,0 0-10 16,-30-19-18-16,30 19-17 0,-26 0 7 15,26 0 11-15,-30 11 8 16,30-11-15-16,0 0-16 0,0 0-11 16,-15 35 27-16,15-35-16 15,0 0 16-15,0 0 5 0,25 30 0 16,1-19-13-16,-1-7-14 16,0-11 18-16,-25 7 15 15,31-27 9-15,-31 27 3 0,20-34-23 16,-10 3 47-16,-10 31 56 15,0-30-41-15,0 30-13 0,0 0-34 16,0 0-6-16,-35-8-3 16,4 16 2-16,1 7-6 0,30-15-17 15,-31 27 15-15,31-27 9 16,-20 26-25-16,20-26 0 0,0 0-12 16,-10 38-170-16,10-38-221 15,0 0-276-15,5 42-87 16</inkml:trace>
          <inkml:trace contextRef="#ctx0" brushRef="#br0" timeOffset="781.2312">5207-255 404 0,'0'0'16'0,"-5"-46"-25"16,5 46 19-16,0 0-24 16,0-57 11-16,0 57 12 15,0 0 5-15,-5-50 13 16,5 50 11-16,-5-53-13 0,5 53 48 15,-5-61-35-15,-6 11 8 16,6 1-25-16,0-1-40 0,0-3 2 16,5-4 8-16,0 4-2 15,5 3 17-15,0 12-6 0,0 4-12 16,-5 34-6-16,11-35 14 16,-11 35 16-16,0 0-12 15,0 0 14-15,0 0-33 16,0 0 19-16,0 0 4 0,5-30-82 15,-5 30-80-15</inkml:trace>
          <inkml:trace contextRef="#ctx0" brushRef="#br0" timeOffset="1046.8475">5126-1154 283 0,'0'0'56'16,"0"0"-27"-16,0 0 5 0,0 0-21 16,0 0-6-16,0 0-7 15,0 0 0-15,0 0 19 0,0 0-22 16,25 30 5-16,-25-30 9 15,0 0-11-15,0 0 0 0,0 0-29 16,0 0-34-16,0 0-42 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1:44.22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5848443-F819-4A15-870F-DBA26EF6B1AC}" emma:medium="tactile" emma:mode="ink">
          <msink:context xmlns:msink="http://schemas.microsoft.com/ink/2010/main" type="writingRegion" rotatedBoundingBox="13434,6615 13642,6615 13642,6897 13434,6897">
            <msink:destinationLink direction="with" ref="{1BC45239-14BB-4D6E-9570-E9FF5510CDE4}"/>
          </msink:context>
        </emma:interpretation>
      </emma:emma>
    </inkml:annotationXML>
    <inkml:traceGroup>
      <inkml:annotationXML>
        <emma:emma xmlns:emma="http://www.w3.org/2003/04/emma" version="1.0">
          <emma:interpretation id="{BA3D91A8-38A8-4AD2-99CF-F924D71840B3}" emma:medium="tactile" emma:mode="ink">
            <msink:context xmlns:msink="http://schemas.microsoft.com/ink/2010/main" type="paragraph" rotatedBoundingBox="13434,6615 13642,6615 13642,6897 13434,6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BE028D-BB07-4711-82B3-80202136FD99}" emma:medium="tactile" emma:mode="ink">
              <msink:context xmlns:msink="http://schemas.microsoft.com/ink/2010/main" type="line" rotatedBoundingBox="13434,6615 13642,6615 13642,6897 13434,6897"/>
            </emma:interpretation>
          </emma:emma>
        </inkml:annotationXML>
        <inkml:traceGroup>
          <inkml:annotationXML>
            <emma:emma xmlns:emma="http://www.w3.org/2003/04/emma" version="1.0">
              <emma:interpretation id="{18F016B6-3CB4-41B2-AC8E-E86C2E94A6A1}" emma:medium="tactile" emma:mode="ink">
                <msink:context xmlns:msink="http://schemas.microsoft.com/ink/2010/main" type="inkWord" rotatedBoundingBox="13434,6615 13642,6615 13642,6897 13434,6897"/>
              </emma:interpretation>
              <emma:one-of disjunction-type="recognition" id="oneOf0">
                <emma:interpretation id="interp0" emma:lang="" emma:confidence="0.5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249-728 1718 0,'-25'-8'532'0,"25"8"-45"15,0 0-131-15,0 38-92 16,15 1-41-16,-5-9-39 16,-10-30-71-16,31 31-30 15,-11-5-11-15,5-11-18 0,-25-15-5 16,26 4-22-16,-26-4 1 15,35-19 45-15,-35 19 49 16,26-46-33-16,-11 1-25 0,-10-1 2 16,-5 0 90-16,-5 12 23 15,5 34-33-15,-15-38-46 0,15 38-39 16,-26-8-44-16,-4 27-8 16,-1 12-21-16,31-31 7 15,-30 46-255-15,15-12-190 16,9 0-220-16,6-34-415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4:42.92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F190C2F-8A07-4939-9A39-39B8DAA7331F}" emma:medium="tactile" emma:mode="ink">
          <msink:context xmlns:msink="http://schemas.microsoft.com/ink/2010/main" type="inkDrawing" rotatedBoundingBox="15997,6039 17965,6175 17914,6919 15946,6783" semanticType="callout" shapeName="Other">
            <msink:sourceLink direction="with" ref="{9EF393EA-EE1F-4B6C-9212-A6564497BF85}"/>
            <msink:sourceLink direction="with" ref="{3BCCD75B-75DD-4C33-8719-39E0A018F92B}"/>
          </msink:context>
        </emma:interpretation>
      </emma:emma>
    </inkml:annotationXML>
    <inkml:trace contextRef="#ctx0" brushRef="#br0">0 484 164 0,'0'0'62'0,"0"0"-14"16,0 0-24-16,0 0-4 15,0 0 30-15,0 0-12 0,0 0 19 16,0 0-11-16,0 0 7 16,0 0 28-16,0 0 18 15,0 0 8-15,0 0-58 0,0 0-5 16,0 0-13-16,0 0 9 16,0 0-29-16,0 0-7 15,0 0-14-15,0 0 5 16,0 0 5-16,0 0 3 0,0 0 6 15,0 0-31-15,0 0 28 16,0 0 2-16,0 0 16 16,0 0 45-16,0 0 35 0,0 0-48 15,0 0 18-15,0 0-15 16,0 0 12-16,0 0-42 0,0 0-20 16,0 0-9-16,0 0 0 15,26-19 10-15,-26 19-10 16,30-26-20-16,-30 26 24 15,36-19-4-15,-11 0 18 0,-25 19-9 16,36-19-4-16,-36 19-20 16,35-19 26-16,-35 19-11 15,36-19 0-15,-11-1 18 0,1 1-18 16,4 4-7-16,-4 4-6 16,-1-8 46-16,6 3-29 0,-1 1 0 15,0 8-13-15,1-5-3 16,-6 1 0-16,6 3 20 15,-6 1 5-15,-4-1 1 16,-21 8-5-16,30-12-9 16,-30 12 14-16,25-11 15 0,1 3-8 15,-26 8 9-15,30-15 5 16,-4 4 4-16,-6-1-14 0,11 1-33 16,-6-1 30-16,0 1-5 15,1 3 3-15,-1 1-15 0,6-1-11 16,-11 4 3-16,-20 4 3 15,30-11-17-15,-9 3 11 16,-21 8 6-16,25-7 42 0,-25 7-59 16,0 0 3-16,31-4 11 15,-31 4-2-15,0 0 19 0,30 0-19 16,-30 0-5 0,31-4 10-16,-31 4 0 0,40-4 7 15,-9 0-3-15,4 1-7 16,-4 3 17-16,-1 0 4 0,1 0-18 15,-31 0 10-15,30 0-10 16,-30 0 0-16,0 0-6 0,31 7 6 16,-31-7 13-16,0 0-26 15,0 0 16-15,0 0-15 16,30 8 17-16,-30-8 10 0,0 0-22 16,0 0 1-16,31 11-1 15,-31-11 2-15,0 0 12 16,30 16-10-16,-30-16 11 15,0 0-12-15,31 11-5 0,-31-11 9 16,0 0-3-16,30 11 5 16,-30-11 2-16,0 0-7 0,0 0-3 15,0 0 9-15,0 0 2 16,31 12-13-16,-31-12 14 16,0 0-14-16,0 0 11 0,0 0-6 15,0 0 16-15,0 0-6 16,25 23-7-16,-25-23-5 0,0 0-3 15,0 0 12-15,30 23-1 16,-30-23 1-16,0 0-4 16,36 26-5-16,-36-26 5 15,30 15 0-15,-30-15-4 0,26 16-1 16,-26-16 5-16,0 0 5 16,30 19-8-16,-30-19 11 0,0 0-6 15,31 19-7-15,-31-19 8 16,0 0-13-16,0 0 10 15,30 30 0-15,-30-30 0 0,0 0 0 16,0 0 11-16,31 35-11 16,-31-35-11-16,0 0 8 0,30 45 3 15,-30-45 0-15,0 0 10 16,26 38-6-16,-26-38-1 16,0 0 1-16,0 0-12 15,0 0 13-15,0 0 0 0,0 0-15 16,0 0 25-16,0 0-12 15,0 0-13-15,0 0 17 0,0 0-7 16,0 0-3-16,0 0 0 16,0 0-1-16,0 0 4 15,0 0 0-15,0 0 0 0,25 42 0 16,-25-42 10-16,0 0-10 16,0 0-10-16,0 0 7 0,20 35 17 15,-20-35-22-15,0 0 18 16,16 41-10-16,-16-41 16 15,0 0-24-15,20 39 1 16,-20-39-5-16,0 0 42 0,0 0-5 16,15 42 7-16,-15-42-32 15,0 0 35-15,0 0-38 0,5 38 32 16,-5-38-14-16,0 0 5 16,0 0-35-16,0 0 19 15,0 42-7-15,0-42 6 0,0 0-11 16,0 0 8-16,0 0-5 15,0 0 21-15,0 0-27 0,0 0 11 16,0 0 0 0,0 0 0-16,0 0-11 0,0 0 11 15,0 0 0-15,0 38 6 16,0-38 7-16,0 0-24 0,0 0 8 16,0 0 3-16,0 0-3 15,0 0 3-15,0 0 0 0,0 0 5 16,0 0-19-16,0 0 14 15,0 0-6-15,5 38 30 16,-5-38-17-16,0 0-20 0,0 0 13 16,0 0 3-16,0 0 11 15,0 0-8-15,0 0 5 0,0 0-14 16,0 0 13 0,0 0-17-16,0 0 0 0,0 0-4 15,0 0 11-15,0 0 6 16,0 0-11-16,0 0 5 0,0 0 0 15,0 0-7-15,0 0 2 16,0 0 5-16,0 0-50 0,0 0-40 16,0 0-17-16,0 0 6 15,0 0 32-15,0 0 38 16,0 0 18-16,0 0-5 0,-30 38 12 16,30-38 10-16,0 0-18 15,0 0 14-15,0 0-13 16,0 0 18-16,0 0 9 15,0 0-6-15,0 0-5 0,0 0 5 16,0 0-5-16,0 0-3 16,0 0-3-16,0 0-1 0,0 0 8 15,0 0 0-15,0 0 6 16,0 0-199-16,0 0-123 0,-26 30-84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4:46.96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BB9AA1C-AFA0-4084-B274-539E49D8D76B}" emma:medium="tactile" emma:mode="ink">
          <msink:context xmlns:msink="http://schemas.microsoft.com/ink/2010/main" type="inkDrawing" rotatedBoundingBox="19537,6204 20529,3742 20861,3875 19869,6338" semanticType="verticalRange" shapeName="Other">
            <msink:sourceLink direction="with" ref="{5938245C-2DF8-4087-99BD-73C19DB13B27}"/>
            <msink:sourceLink direction="with" ref="{CB9C41C2-6FFA-4D93-B048-65AA08F988FE}"/>
          </msink:context>
        </emma:interpretation>
      </emma:emma>
    </inkml:annotationXML>
    <inkml:trace contextRef="#ctx0" brushRef="#br0">1240 0 509 0,'0'0'46'16,"0"0"41"-16,0 0 12 16,0 0-20-16,0 0-17 0,0 0 17 15,0 0 60-15,0 0-57 16,0 0-34-16,0 0-18 0,0 0-39 15,0 0 0-15,0 0-5 16,0 0 68-16,0 0-73 0,0 0 38 16,-36-8-38-16,36 8 33 15,0 0-3-15,-35 8-31 16,35-8 39-16,-36 11-15 16,36-11-1-16,0 0-12 0,0 0-22 15,-36 27 45-15,36-27-14 16,0 0 6-16,-35 27 24 0,35-27-12 15,0 0-45-15,-36 42 12 16,36-42 30-16,-35 38-11 0,35-38 12 16,-46 49 82-16,46-49-29 15,-41 46-37-15,41-46 13 16,-35 42-28-16,35-42-31 0,0 0 23 16,-41 53 19-16,41-53-24 15,-30 46 5-15,30-46 27 16,0 0-36-16,-31 46-9 0,31-46 16 15,-30 49 138-15,30-49-25 16,-41 61-47-16,16-15-27 0,25-46-20 16,-31 57-26-16,6-7-10 15,4-5 23-15,1-3 2 16,20-42-19-16,-25 46-2 0,10-4 38 16,15-42-35-16,-21 46 5 15,21-46 17-15,-25 45-31 0,25-45 7 16,-26 46 21-16,11-4 5 15,15-42-26-15,-20 49-1 0,20-49 22 16,-26 54-7-16,11-9 2 16,0-6 15-16,5-1 12 15,-5-4-11-15,4-4-23 16,1 1-15-16,10-31 27 0,-15 46-7 16,5-8-23-16,0-8 11 15,10-30 12-15,-16 38-12 0,11 0-1 16,-5-3 27-16,5-5-23 15,-5 4 0-15,0 5 13 0,0-1 84 16,-1-4-57-16,1 0 0 16,0-3-32-16,10-31-8 0,-10 42 13 15,5-8-22-15,5-34 15 16,-10 38-6-16,0-4 16 16,10-34-22-16,-11 38 6 15,11-38 0-15,-10 39-8 0,10-39 25 16,-10 34-30-16,10-34 28 15,-5 30-26-15,5-30 25 0,0 0-26 16,0 0 5-16,-15 38 7 16,15-38-4-16,0 0 13 0,0 0-9 15,0 0 8-15,0 0-23 16,-10 38 34-16,10-38-32 0,0 0 16 16,0 0-3-16,0 0-7 15,0 0 15-15,0 0-15 16,0 0 17-16,0 0-10 15,0 0 9-15,0 0-9 0,0 0 8 16,0 0-22-16,0 0 25 16,-5 42-32-16,5-42 41 0,-6 38-37 15,6-38 37-15,-5 46-30 16,5-46 4-16,0 0 14 0,-5 34-8 16,5-34 18-16,0 0-22 15,0 0 17-15,0 0 20 0,0 0 11 16,0 0-10-16,0 0-24 15,0 0 12-15,0 0-22 0,0 0 15 16,0 0-20 0,-10-34 12-16,0 4-19 0,5-1 19 15,5 31-2-15,-10-38-22 16,10 38 32-16,-15-34-23 0,15 34 15 16,-11-34-14-16,11 34 17 15,0 0-17-15,0 0 12 0,0 0-14 16,0 0 4-16,0 0 8 15,-15-31-3-15,15 31 0 0,0 0 8 16,0 0-8-16,0 0-4 16,0 0 4-16,0 0 7 15,0 0-26-15,0 0 32 16,0 0-18-16,0 0 5 0,0 0-14 16,0 0 16-16,0 0-2 15,0 0 0-15,0 0 0 0,0 0 9 16,0 0-6-16,0 0-3 15,15 50 14-15,-4-8-23 0,-11-42 31 16,15 53-17-16,0-15 18 16,-15-38-28-16,10 46 14 0,-10-46-4 15,10 42-10-15,-10-42 18 16,0 0-13-16,0 0 0 16,0 0 0-16,0 0 44 0,0 0 14 15,0 0 26-15,0 0-26 16,36 11-19-16,-11-19-33 15,1-11-6-15,-1-4 20 0,0-3-16 16,6-1 19-16,-6 0-21 16,1 5 11-16,-1 3-13 0,-25 19 19 15,26-23-11-15,-26 23 10 16,0 0-18-16,0 0 22 0,0 0-22 16,0 0 10-16,0 0-19 15,0 0 9-15,0 0-66 16,0 0-181-16,0 0-347 0,0 0-282 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4:48.07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B346562-1B67-45A8-8A0D-EC54F295A59E}" emma:medium="tactile" emma:mode="ink">
          <msink:context xmlns:msink="http://schemas.microsoft.com/ink/2010/main" type="inkDrawing" rotatedBoundingBox="18950,8062 19002,7047 19544,7075 19492,8090" hotPoints="19277,7085 19517,7634 19224,8157 18984,7608" semanticType="enclosure" shapeName="Ellipse">
            <msink:sourceLink direction="with" ref="{FC4CCF3C-4B69-4855-947A-6AD3DCDC583B}"/>
            <msink:sourceLink direction="with" ref="{4F99DEBF-F2CF-42E2-90AD-3251DFCAF4C6}"/>
          </msink:context>
        </emma:interpretation>
      </emma:emma>
    </inkml:annotationXML>
    <inkml:trace contextRef="#ctx0" brushRef="#br0">410 280 351 0,'5'-42'-27'16,"-5"42"11"-16,11-38 16 0,-11 38-9 15,0 0 9-15,0 0 5 16,0 0 8-16,15-38-16 15,-15 38 3-15,0 0 36 0,0 0-8 16,0 0 39-16,0 0-8 16,0-34 18-16,0 34 2 15,0 0 45-15,0 0 17 16,-10-54 14-16,10 54 36 0,0 0-17 16,0 0 7-16,0 0-60 15,-41-38-65-15,11 15 34 0,30 23-20 16,-41-11 21-16,10 7-34 15,31 4 0-15,-40 12 0 0,9-1-44 16,31-11 3-16,-40 19 8 16,9 4 7-16,31-23 23 15,-35 42 51-15,9 3-24 16,6 1 11-16,5 0 1 0,-1 0-33 16,6-1-16-16,5 5 11 15,0 3 8-15,0 1-21 16,0 7-8-16,0-8-10 0,5 0-15 15,0-3 24-15,0-1 28 16,5-7 17-16,10 0 1 0,0-8-22 16,6-3-5-16,4-4-24 15,1-5-3-15,-1-6 0 0,5-1-16 16,1-4-3-16,-1 1-2 16,1-8 0-16,-6-1-4 15,6-6 4-15,-11 3 1 16,-20 0-5-16,36-23-4 0,-11-4 15 15,0-3-11-15,-4-5-5 16,-1-7 8-16,0-7 5 0,1-5-20 16,-1-6 12-16,-5-9 6 15,-5 0-1-15,-4-3-13 0,-6-4 14 16,-6 7 3-16,-14 4-12 16,0 4-3-16,-6 12 17 15,-4 7-1-15,-1 12-10 0,-4 7-11 16,-1 7 14-16,-4 13 0 15,4 3-10-15,-5 3 7 0,6 9 8 16,-1-1-8-16,6 8-7 16,30-19 18-16,-41 35-11 15,41-35-12-15,-30 42 15 0,30-42 3 16,-21 45-15-16,21-45 5 16,-10 42-54-16,10-42-216 15,0 0-415-15,0 50-451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1:41.74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1F0F0A2-8416-4E65-B6CC-92EE4F8A2E83}" emma:medium="tactile" emma:mode="ink">
          <msink:context xmlns:msink="http://schemas.microsoft.com/ink/2010/main" type="writingRegion" rotatedBoundingBox="16319,8368 18504,8368 18504,9778 16319,9778"/>
        </emma:interpretation>
      </emma:emma>
    </inkml:annotationXML>
    <inkml:traceGroup>
      <inkml:annotationXML>
        <emma:emma xmlns:emma="http://www.w3.org/2003/04/emma" version="1.0">
          <emma:interpretation id="{5D9E6DAC-7BBE-42FF-8488-9E1A1C9C48D8}" emma:medium="tactile" emma:mode="ink">
            <msink:context xmlns:msink="http://schemas.microsoft.com/ink/2010/main" type="paragraph" rotatedBoundingBox="16319,8368 18504,8368 18504,9778 16319,9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7A27D2-B88F-48FF-8C80-38F7D2C96821}" emma:medium="tactile" emma:mode="ink">
              <msink:context xmlns:msink="http://schemas.microsoft.com/ink/2010/main" type="line" rotatedBoundingBox="16319,8368 18504,8368 18504,9778 16319,9778"/>
            </emma:interpretation>
          </emma:emma>
        </inkml:annotationXML>
        <inkml:traceGroup>
          <inkml:annotationXML>
            <emma:emma xmlns:emma="http://www.w3.org/2003/04/emma" version="1.0">
              <emma:interpretation id="{55608A2C-CEBA-4343-AC39-476F706DB78C}" emma:medium="tactile" emma:mode="ink">
                <msink:context xmlns:msink="http://schemas.microsoft.com/ink/2010/main" type="inkWord" rotatedBoundingBox="18224,9591 18504,9591 18504,9778 18224,9778"/>
              </emma:interpretation>
            </emma:emma>
          </inkml:annotationXML>
          <inkml:trace contextRef="#ctx0" brushRef="#br0">2682 4713 1345 0,'0'0'405'15,"0"0"-38"-15,0 0-31 16,21 8-31-16,-21-8-25 16,0 0 17-16,15 22-7 0,-10 1 1 15,-5-23 8-15,5 42-38 16,-5-42-93-16,5 38-65 16,-5-38-38-16,10 35-37 0,-10-35-14 15,0 0 16-15,0 0-13 16,31 15-12-16,-11-11 6 0,-20-4-8 15,25-12 1-15,-25 12 18 16,0 0-14-16,0 0-8 16,11-30 14-16,-11 30-10 0,-16-31-22 15,-14 12 1-15,-11 12 19 16,-5 3-6-16,1 8 8 0,-1-1-4 16,16 1-16-16,4 0 6 15,26-4-66-15,0 0-116 16,0 0-166-16,15 11-102 0,16-7-157 15,4-11-331-15,-4-12-177 16</inkml:trace>
        </inkml:traceGroup>
        <inkml:traceGroup>
          <inkml:annotationXML>
            <emma:emma xmlns:emma="http://www.w3.org/2003/04/emma" version="1.0">
              <emma:interpretation id="{4A29D75E-8CF9-4A5A-91FB-B2EB08F7C2A9}" emma:medium="tactile" emma:mode="ink">
                <msink:context xmlns:msink="http://schemas.microsoft.com/ink/2010/main" type="inkWord" rotatedBoundingBox="16319,8368 16614,8368 16614,8688 16319,8688"/>
              </emma:interpretation>
            </emma:emma>
          </inkml:annotationXML>
          <inkml:trace contextRef="#ctx0" brushRef="#br0" timeOffset="390.6347">940 3787 1660 0,'-36'-11'398'0,"6"3"103"16,14 4-124-16,16 4-163 0,0 0-99 16,0 0-59-16,0 0 106 15,0 0-25-15,0 0-56 0,0 0-33 16,11 23-19-16,-11-23-4 15,25 15 3-15,-25-15 20 0,25 8 43 16,-25-8 4-16,11-34-46 16,-6-4-19-16,-10-8 3 15,-11-4 20-15,-4 5 57 16,0 6 94-16,-6 9 27 0,-4 11-88 16,-1 4-54-16,1 11-39 15,-1 8-26-15,1 7-4 0,5 1-20 16,25-12-9-16,-26 11-38 15,26-11-243-15,0 0-230 0,0 0-232 16,0 0-580-16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1:46.33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A94E8F6-44C2-4A43-98EE-D9AA645997B9}" emma:medium="tactile" emma:mode="ink">
          <msink:context xmlns:msink="http://schemas.microsoft.com/ink/2010/main" type="writingRegion" rotatedBoundingBox="19001,2409 19494,2409 19494,3750 19001,3750">
            <msink:destinationLink direction="with" ref="{D40184B5-3B8B-42E5-9848-7D3C0E10357B}"/>
          </msink:context>
        </emma:interpretation>
      </emma:emma>
    </inkml:annotationXML>
    <inkml:traceGroup>
      <inkml:annotationXML>
        <emma:emma xmlns:emma="http://www.w3.org/2003/04/emma" version="1.0">
          <emma:interpretation id="{787E373D-F5ED-447C-B173-62FE427D97D6}" emma:medium="tactile" emma:mode="ink">
            <msink:context xmlns:msink="http://schemas.microsoft.com/ink/2010/main" type="paragraph" rotatedBoundingBox="19001,2409 19494,2409 19494,3750 19001,3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471C76-4C9D-4651-A3AA-3EC44236B822}" emma:medium="tactile" emma:mode="ink">
              <msink:context xmlns:msink="http://schemas.microsoft.com/ink/2010/main" type="line" rotatedBoundingBox="19001,2409 19494,2409 19494,3750 19001,3750"/>
            </emma:interpretation>
          </emma:emma>
        </inkml:annotationXML>
        <inkml:traceGroup>
          <inkml:annotationXML>
            <emma:emma xmlns:emma="http://www.w3.org/2003/04/emma" version="1.0">
              <emma:interpretation id="{F097203A-D220-487D-A10E-925F58FE72E6}" emma:medium="tactile" emma:mode="ink">
                <msink:context xmlns:msink="http://schemas.microsoft.com/ink/2010/main" type="inkWord" rotatedBoundingBox="19001,2409 19149,2409 19149,2737 19001,27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3358-2469 791 0,'0'0'216'0,"0"0"38"15,-15 46 180-15,4 0-70 16,6-1-81-16,10-3-53 0,1 0-54 16,4-11-59-16,-5-1-13 15,-5-30-28-15,20 30-11 16,-20-30-8-16,25 16 41 15,-25-16 38-15,0 0-21 0,26-16-36 16,-26 16-4-16,25-41 34 16,-9 2 29-16,-16 39 27 0,10-41-15 15,-10 41-71-15,0 0-43 16,0 0-16-16,0 0-32 0,0 0 12 16,0 0-201-16,0 0-260 15,-16 45-277-15,6-7-491 16</inkml:trace>
        </inkml:traceGroup>
        <inkml:traceGroup>
          <inkml:annotationXML>
            <emma:emma xmlns:emma="http://www.w3.org/2003/04/emma" version="1.0">
              <emma:interpretation id="{B49CD0FD-FF00-4EA7-B89A-61FC0D9B7C9C}" emma:medium="tactile" emma:mode="ink">
                <msink:context xmlns:msink="http://schemas.microsoft.com/ink/2010/main" type="inkWord" rotatedBoundingBox="19184,3365 19494,3365 19494,3750 19184,37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74.9838">3668-1513 1534 0,'-5'50'362'15,"-6"3"-5"-15,1-3-96 0,5-8-100 16,0 0-49-16,10-8-46 16,-5-34-21-16,15 38-5 0,-15-38 3 15,31 30-12-15,-1-22 13 16,1-12-1-16,-1-11-7 0,-4-12 2 15,-11-11 20-15,-10 4 17 16,-10-4 7-16,-5 4-6 16,10 34-10-16,-41-19-22 15,-10 26-23-15,1 20-12 0,-1 7 6 16,5 4-19-16,11 0-2 16,14 0-5-16,21-38-112 0,0 46-238 15,0-46-377-15,51 19-365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4:56.42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AC676F4-5810-4F5A-88B4-05D1F1F8983F}" emma:medium="tactile" emma:mode="ink">
          <msink:context xmlns:msink="http://schemas.microsoft.com/ink/2010/main" type="inkDrawing" rotatedBoundingBox="18356,7907 19081,3597 19335,3640 18609,7950" semanticType="verticalRange" shapeName="Other">
            <msink:sourceLink direction="with" ref="{4F99DEBF-F2CF-42E2-90AD-3251DFCAF4C6}"/>
          </msink:context>
        </emma:interpretation>
      </emma:emma>
    </inkml:annotationXML>
    <inkml:trace contextRef="#ctx0" brushRef="#br0">915 0 300 0,'0'0'12'0,"0"0"14"16,0 0-1-16,0 0-14 15,0 0-7-15,0 0 0 0,-6 42-4 16,1 0 6-16,-10-4 10 16,5 4 27-16,-10 7-35 0,-6 16 119 15,-4 11-53-15,-6 8-26 16,1 3-6-16,-6 1-23 16,0 4-6-16,11-5-27 0,-6 8 14 15,6-7 26-15,-1 0-26 16,11-4-55-16,-5-4 95 15,9 0-30-15,-4 0 15 0,5 0-13 16,5-4-12-16,-6 0-12 16,6-4 12-16,-5 5 25 0,0-5-23 15,0-3-2-15,4-5 0 16,-4-3 17-16,5-7-35 0,0-5 18 16,0-3 10-16,5-8-26 15,0 0 18-15,5-38-12 0,-6 50 10 16,6-12 14-1,0-38-14-15,0 45-8 0,-5-3 2 16,0 0-2-16,0-8 13 16,5-34-2-16,-10 54-6 0,0-8-2 15,10-46 18-15,-15 61-13 16,5-12 3-16,10-49-16 0,-11 61 40 16,6-15-27-16,5-46-8 15,-10 61-8-15,10-61 16 0,-5 61 0 16,5-8 16-16,0-53-14 15,-5 57 5-15,5-57-21 0,-5 61 6 16,0-15 14-16,5-46 8 16,0 57-14-16,0-57-11 15,-5 57 21-15,5-19-1 16,0-38-17-16,-5 42 24 0,5-42-19 16,-5 42-2-16,5-42-3 15,-6 42-2-15,6-42 23 0,-15 49-13 16,10-10-10-16,5-39 31 15,-10 57-6-15,5-12-25 0,0-3 6 16,0-4-8-16,5-38 22 16,-5 54-10-16,5-54 9 15,-5 42-16-15,5-42-1 0,0 0 18 16,0 42-15-16,0-42-13 16,0 0 31-16,0 0-22 15,0 0 9-15,0 0 16 0,0 0-16 16,0 0 4-16,0 0-4 15,0 0-6-15,0 0 0 0,0 0 14 16,0 0-17-16,-5 38 9 16,5-38 14-16,0 0-17 15,0 49-1-15,0-49 22 0,0 46-4 16,0-46-30-16,0 49 3 16,0-49 7-16,5 46 19 0,-5-46-20 15,5 38 24-15,-5-38 3 16,0 0-13-16,0 0 17 0,0 0 15 15,0 0 9-15,0 0 13 16,0 0-24-16,0 0-4 16,0 0-21-16,0 0 11 15,0 0-23-15,0 0-5 0,0 0 7 16,5 38 39-16,-5-38-41 16,0 0-15-16,0 0 15 0,0 0 28 15,0 0-36-15,0 0 27 16,0 0-11-16,0 0-2 0,0 0-21 15,0 0 1-15,0 0-11 16,0 0 5-16,-15-34 12 0,15 34-5 16,0 0 15-16,0 0-20 15,0 0 3-15,-26-42 15 16,26 42 16-16,0 0-16 16,0 0-5-16,0 0-6 0,0 0 21 15,0 0-10-15,0 0-19 16,0 0 15-16,0 0 9 0,0 0-22 15,0 0 35-15,0 0-25 16,0 0-7-16,0 0 36 0,0 0-18 16,0 0 16-16,0 0-24 15,0 0-3-15,0 0 13 0,0 0 92 16,0 0-6-16,0 0 7 16,0 0 54-16,0 0-56 15,0 0-27-15,0 0-27 16,31 46 16-16,-31-46-14 0,25 46-17 15,-25-46-8-15,20 38-15 16,-20-38 25-16,0 0-20 0,0 0-23 16,21 38 30-16,-21-38-4 15,0 0-31-15,0 0 28 0,0 0-16 16,0 0 10-16,0 0 19 16,0 0-35-16,0 0 19 0,0 0-7 15,0 0 4-15,0 0-4 16,0 0-6-16,0 0 2 0,-31-27 4 15,6 1 20 1,25 26-44-16,-31-42 30 0,6 11 11 16,25 31-28-16,-20-30 11 15,20 30 16-15,0 0-31 0,0 0 15 16,-26-31 15-16,26 31-23 16,0 0 21-16,0 0-34 0,0 0 31 15,0 0-16-15,0 0-4 16,0 0 22-16,0 0-6 0,0 0-21 15,0 0-3-15,0 0 32 16,0 0-22-16,0 0-10 0,0 0 20 16,0 0 17-16,0 0-37 15,0 0 31-15,0 0-3 16,0 0-20-16,0 0 90 16,26 38 26-16,-6-3-29 0,-5-5-22 15,-15-30-41-15,20 38 7 16,-4-7-9-16,-16-31-6 0,20 34-1 15,-20-34 21-15,0 0-8 16,20 34 38-16,-20-34-40 0,0 0 3 16,0 0 9-16,0 0-28 15,0 0 18-15,0 0 66 0,0 0-13 16,0 0-24-16,0 0-32 16,0 0-1-16,0 0-21 15,16-46 7-15,-11-3 4 16,0 3-4-16,-5 8 9 0,0 8-9 15,0 30-13-15,0-31 17 16,0 31-4-16,0 0-12 0,0 0 21 16,0 0-16-16,0 0 3 15,0 0 1-15,0 0-188 0,0 0-204 16,30-27-194-16,-9 12-49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3:26.72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0A56787-9FCF-425E-B061-8884BE55C5EE}" emma:medium="tactile" emma:mode="ink">
          <msink:context xmlns:msink="http://schemas.microsoft.com/ink/2010/main" type="writingRegion" rotatedBoundingBox="18552,4290 13726,4561 13711,4289 18537,4017"/>
        </emma:interpretation>
      </emma:emma>
    </inkml:annotationXML>
    <inkml:traceGroup>
      <inkml:annotationXML>
        <emma:emma xmlns:emma="http://www.w3.org/2003/04/emma" version="1.0">
          <emma:interpretation id="{A9C40A3A-0A1E-4CBC-8910-040D65A00C5D}" emma:medium="tactile" emma:mode="ink">
            <msink:context xmlns:msink="http://schemas.microsoft.com/ink/2010/main" type="paragraph" rotatedBoundingBox="18552,4290 13726,4561 13711,4289 18537,4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63AC30-E0B1-4692-B019-F5FEF15543AA}" emma:medium="tactile" emma:mode="ink">
              <msink:context xmlns:msink="http://schemas.microsoft.com/ink/2010/main" type="line" rotatedBoundingBox="18552,4290 13726,4561 13711,4289 18537,4017"/>
            </emma:interpretation>
          </emma:emma>
        </inkml:annotationXML>
        <inkml:traceGroup>
          <inkml:annotationXML>
            <emma:emma xmlns:emma="http://www.w3.org/2003/04/emma" version="1.0">
              <emma:interpretation id="{068E5C30-B2C7-44D6-9A85-A4EBCF94C53B}" emma:medium="tactile" emma:mode="ink">
                <msink:context xmlns:msink="http://schemas.microsoft.com/ink/2010/main" type="inkWord" rotatedBoundingBox="18546,4174 17736,4220 17733,4176 18543,4130">
                  <msink:destinationLink direction="with" ref="{D40184B5-3B8B-42E5-9848-7D3C0E10357B}"/>
                </msink:context>
              </emma:interpretation>
              <emma:one-of disjunction-type="recognition" id="oneOf0">
                <emma:interpretation id="interp0" emma:lang="" emma:confidence="0.5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)</emma:literal>
                </emma:interpretation>
              </emma:one-of>
            </emma:emma>
          </inkml:annotationXML>
          <inkml:trace contextRef="#ctx0" brushRef="#br0">-2154 229 339 0,'0'0'95'0,"-40"0"-9"0,40 0-29 16,-36 0-16-16,0 4-26 16,6-4-46-16,-11 4-11 0,1-1-38 15,-6 5-5-15,-5-4 29 16,-10 3 5-16,5 5 24 0,0-1 18 16,-5-3 2-16,6 0 1 15,-1-5 14-15,5 5-25 0,5-8-24 16,0 4-28-16</inkml:trace>
        </inkml:traceGroup>
        <inkml:traceGroup>
          <inkml:annotationXML>
            <emma:emma xmlns:emma="http://www.w3.org/2003/04/emma" version="1.0">
              <emma:interpretation id="{CB4E238B-A5B1-4713-B5DA-F449BBFA363F}" emma:medium="tactile" emma:mode="ink">
                <msink:context xmlns:msink="http://schemas.microsoft.com/ink/2010/main" type="inkWord" rotatedBoundingBox="16107,4427 14799,4501 14784,4228 16091,4155"/>
              </emma:interpretation>
            </emma:emma>
          </inkml:annotationXML>
          <inkml:trace contextRef="#ctx0" brushRef="#br0" timeOffset="390.6129">-5908 420 51 0</inkml:trace>
          <inkml:trace contextRef="#ctx0" brushRef="#br1" timeOffset="-103356.5004">-5756 557 1877 0,'26'11'297'0,"-26"-11"63"16,0 0-91-16,0 0-114 16,0 0-61-16,0 0 34 0,20 15-33 15,-20-15-47-15,0 0-13 16,26 0 1-16,-26 0-14 15,25-15-10-15,-25 15-12 16,30-46 0-16,-9 4 0 0,-6-3 0 16,-10 3 12-16,0 4 47 15,-5 7 28-15,0 31-26 0,-15-19-23 16,15 19-20-16,-36 12 2 16,-4 18-12-16,4 8 3 0,6 0-11 15,4 0 11-15,26-38-18 16,-25 42 1-16,25-42-40 0,0 0-266 15,0 0-347-15,0 0-463 16</inkml:trace>
          <inkml:trace contextRef="#ctx0" brushRef="#br0" timeOffset="312.5133">-4602 324 411 0,'-36'0'109'16,"6"0"-24"-16,30 0-17 15,-41-7-62-15,10 7 15 0,31 0-14 16,-45-4-14-16,4 4 12 15,-5 4-12-15,1 3 7 0,-1 1 0 16,-10-1 10-16,0-3-32 16,0 8-45-16,-5-1-69 0,5-7-24 15,-5 4 15-15</inkml:trace>
        </inkml:traceGroup>
        <inkml:traceGroup>
          <inkml:annotationXML>
            <emma:emma xmlns:emma="http://www.w3.org/2003/04/emma" version="1.0">
              <emma:interpretation id="{B9260DD5-320E-4763-9620-62FE606A026C}" emma:medium="tactile" emma:mode="ink">
                <msink:context xmlns:msink="http://schemas.microsoft.com/ink/2010/main" type="inkWord" rotatedBoundingBox="14258,4389 13719,4420 13717,4397 14256,4367"/>
              </emma:interpretation>
              <emma:one-of disjunction-type="recognition" id="oneOf1">
                <emma:interpretation id="interp5" emma:lang="" emma:confidence="0.5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671.852">-6441 461 55 0,'-31'4'15'0,"31"-4"-27"16,-40 8 17-16,9-8 4 15,31 0-15-15,-36 4 6 0,36-4 14 16,-40 7-14-16,9-3 6 16,1 0 5-16,-1 0-9 15,31-4-2-15,-40 4 0 16,4-1-9-16,11-3-1 0,25 0 4 16,-41 4 6-16,6-4-3 15,9 0 19-15,26 0-21 0,-35-4 13 16,35 4 13-16,0 0 12 15,0 0 29-15,-31-7-14 0,31 7-31 16,0 0-1-16,0 0-56 16,0 0-69-16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5:36.266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0B7CEA-5C7E-420E-8CF9-D03D6AECAC38}" emma:medium="tactile" emma:mode="ink">
          <msink:context xmlns:msink="http://schemas.microsoft.com/ink/2010/main" type="inkDrawing" rotatedBoundingBox="19101,6159 19850,4764 19868,4774 19118,6169" semanticType="callout" shapeName="Other">
            <msink:sourceLink direction="with" ref="{210CFF74-CFAB-4973-B59A-046FF8B46BD9}"/>
          </msink:context>
        </emma:interpretation>
      </emma:emma>
    </inkml:annotationXML>
    <inkml:trace contextRef="#ctx0" brushRef="#br0">742 0 255 0,'0'0'67'0,"0"0"-13"16,0 0-30-16,0 0-9 0,0 0 21 16,0 0-19-16,0 0-5 15,0 0 14-15,-5 31-22 16,5-31 33-16,0 0-17 0,0 0 18 15,0 0-17-15,0 0 37 16,-21 38-22-16,21-38 23 0,-15 34-25 16,15-34 19-1,-25 38-45-15,25-38 22 0,-21 39-51 16,21-39 25-16,-25 34 19 16,25-34-23-16,-15 34 18 0,15-34-18 15,0 0 12-15,-21 34-22 16,21-34 27-16,-15 31-2 0,15-31 18 15,-20 30-7-15,20-30-19 16,-25 38 9-16,4-3-9 0,6-1 10 16,0 0-25-16,-1 1 19 15,1-9-11-15,15-26-6 16,-15 42-4-16,15-42 22 16,-15 34 37-16,15-34-19 0,-15 35-21 15,15-35 41-15,0 0-46 16,-26 34 0-16,26-34 12 0,-20 34-19 15,20-34 22-15,-21 31-14 16,21-31 4-16,-25 38-25 16,5-8 16-16,20-30 0 0,0 0 15 15,-21 46-36-15,21-46 21 16,0 0 26-16,-15 38-42 0,15-38 25 16,0 0-5-16,0 0-19 15,-20 42 19-15,20-42 30 0,-15 38-10 16,15-38 78-16,-21 38-56 15,21-38 3-15,-25 42-22 16,25-42 10-16,-25 42-31 16,25-42-11-16,0 0 25 0,-31 46-20 15,31-46-15-15,0 0 15 16,-25 46 11-16,25-46-1 0,-21 38-10 16,21-38 3-16,0 0 14 15,-20 42-36-15,20-42 19 0,0 0 11 16,-15 38-1-16,15-38-10 15,0 0-9-15,0 0 34 16,0 0-41-16,-15 38 30 16,15-38-14-16,0 0 41 0,0 0-32 15,0 0 33-15,0 0 89 16,0 0-34-16,0 0-30 0,0 0-27 16,-26 42-19-16,26-42-10 15,0 0-3-15,0 0 13 16,0 0-17-16,0 0-1 0,0 0-8 15,0 0 5-15,0 0 13 16,0 0-18-16,0 0-102 0,0 0-204 16,0 0-290-16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3:17.64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0D78948-F744-4D94-B22D-F76F9F14A1B9}" emma:medium="tactile" emma:mode="ink">
          <msink:context xmlns:msink="http://schemas.microsoft.com/ink/2010/main" type="writingRegion" rotatedBoundingBox="18519,7460 14216,8000 14110,7156 18413,6617"/>
        </emma:interpretation>
      </emma:emma>
    </inkml:annotationXML>
    <inkml:traceGroup>
      <inkml:annotationXML>
        <emma:emma xmlns:emma="http://www.w3.org/2003/04/emma" version="1.0">
          <emma:interpretation id="{F19915FF-7C9D-4745-BBA1-2F70F4DCEEE0}" emma:medium="tactile" emma:mode="ink">
            <msink:context xmlns:msink="http://schemas.microsoft.com/ink/2010/main" type="paragraph" rotatedBoundingBox="18519,7460 14216,8000 14110,7156 18413,6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C2EBCD-8AA8-4FC7-9150-80D8E5D1814D}" emma:medium="tactile" emma:mode="ink">
              <msink:context xmlns:msink="http://schemas.microsoft.com/ink/2010/main" type="line" rotatedBoundingBox="18519,7461 14216,8000 14110,7156 18413,6617"/>
            </emma:interpretation>
          </emma:emma>
        </inkml:annotationXML>
        <inkml:traceGroup>
          <inkml:annotationXML>
            <emma:emma xmlns:emma="http://www.w3.org/2003/04/emma" version="1.0">
              <emma:interpretation id="{3BCCD75B-75DD-4C33-8719-39E0A018F92B}" emma:medium="tactile" emma:mode="ink">
                <msink:context xmlns:msink="http://schemas.microsoft.com/ink/2010/main" type="inkWord" rotatedBoundingBox="18519,7460 16387,7728 16281,6884 18413,6617">
                  <msink:destinationLink direction="with" ref="{EF190C2F-8A07-4939-9A39-39B8DAA7331F}"/>
                  <msink:destinationLink direction="with" ref="{D40184B5-3B8B-42E5-9848-7D3C0E10357B}"/>
                  <msink:destinationLink direction="with" ref="{743BCD6C-2EAB-4EC9-9849-4AC21E8AFBF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1600 2530 796 0,'-35'-8'151'0,"35"8"47"0,-36 0-45 15,36 0 2-15,-30-4-56 16,30 4-44-16,-26 0-48 0,26 0 14 15,-35 0-11-15,35 0-41 16,-36 4-185-16,6-4-58 16,4 0-21-16,26 0 3 0,-30 0 50 15</inkml:trace>
          <inkml:trace contextRef="#ctx0" brushRef="#br0" timeOffset="219.735">1026 2494 963 0,'0'0'210'0,"-35"-3"-4"0,35 3-119 16,-31 0-24-16,31 0-37 16,-30 0-9-16,30 0-17 15,-36 3 6-15,0 5-35 0,36-8 44 16,-40 15-6-16,4-3-20 16,11-5-23-16,25-7-178 0,-46 8-136 15,11 0-27-15</inkml:trace>
          <inkml:trace contextRef="#ctx0" brushRef="#br0" timeOffset="-187.5095">2240 2515 1159 0,'-30'-12'330'16,"30"12"-98"-16,-31-11-55 0,31 11-92 15,-25-12-32-15,25 12-4 16,-26-7-49-16,26 7 4 0,0 0-4 16,-40 3-140-16,40-3-192 15,-41 4-82-15,6 4 5 16,4-4 42-16</inkml:trace>
          <inkml:trace contextRef="#ctx0" brushRef="#br0" timeOffset="-359.3799">2845 2583 1724 0,'0'0'287'0,"-26"-23"-64"15,26 23-58-15,0 0-77 16,0 0-41-16,-25-15-12 0,25 15-26 15,-25-11-16-15,25 11 7 16,-26-8 0-16,26 8-89 0,-25 4-136 16,25-4-234-16,-31 0-103 15,1 4 40-15</inkml:trace>
          <inkml:trace contextRef="#ctx0" brushRef="#br1" timeOffset="86700.6927">2347 2313 921 0,'0'0'317'0,"0"0"-45"16,0 0-52-16,0 0-98 0,0 0-42 16,0 0-55-16,0 0 115 15,0 0 1-15,0 0-66 16,0 0-33-16,0 0-5 15,-5 38 28-15,5-38 29 0,10 38-5 16,-10-38-11-16,25 23-5 16,-25-23-14-16,36 3-34 0,-6-10-11 15,-4-5 1-15,-26 12-10 16,25-34-5-16,-10 4 19 0,-9-8-8 16,-6-1-21-16,-6 1 5 15,-4 4 21-15,10 34 2 16,-15-34-6-16,15 34 4 0,-30-12-16 15,4 20-5-15,-4 11-4 16,-1 15 21-16,11 4-16 16,0 4-11-16,4 0 20 0,6-4 3 15,5-7-16-15,5-31 37 16,5 38-10-16,-5-38 14 0,0 0-2 16,31 23-14-16,-1-23 0 15,1-12-14-15,-6-11 5 16,-5-7-1-16,1-8-14 0,-11 0 17 15,-5 0-7-15,-10 0 21 16,5 38 12-16,-15-31-23 0,15 31 17 16,-26-11-22-16,-4 18 5 15,4 12-8-15,1 12-2 16,25-31 10-16,-25 42-13 0,4-12 0 16,21-30 8-16,0 0 29 15,-5 35 47-15,5-35-8 0,0 0-32 16,31 7-3-16,-1-14-24 15,1-13-2-15,-6-2 44 0,0-5 11 16,-25 27 33-16,16-34 40 16,-16 34-8-16,0 0-14 15,0 0-57-15,0 0-36 0,0 0-2 16,0 0-10-16,0 0-16 16,-26-8 3-16,26 8-3 0,0 0-13 15,0 0-35-15,0 0-232 16,0 0-220-16,0 0-454 15</inkml:trace>
          <inkml:trace contextRef="#ctx0" brushRef="#br1" timeOffset="85950.7161">2037 1897 494 0,'0'0'96'16,"0"0"11"-16,0 0 17 16,0 0-49-16,0 0-17 0,0 0 29 15,0 0-36-15,0 0-21 16,0 0 77-16,0 0 43 15,0 0-70-15,0 0 56 16,0 0 45-16,36 50-49 0,-6-8-49 16,-30-42-26-16,36 53-15 15,-11-15-2-15,-25-38-11 16,31 34 10-16,-31-34 20 0,25 27 25 16,-25-27 17-16,0 0-2 15,20 15 8-15,-20-15-8 0,31-15-30 16,-6-8-28-16,1-15-19 15,-1-8-11-15,-5-11-1 0,-5 4 4 16,1 7-2 0,-1 4 0-16,-10 12 11 0,-5 30 22 15,5-27 2-15,-5 27-23 16,0 0-17-16,0 0 5 0,0 0-12 16,0 0-4-16,0 0-2 15,0 0-27-15,0 0-163 16,0 0-200-16,0 0-205 0,0 0-68 15</inkml:trace>
        </inkml:traceGroup>
        <inkml:traceGroup>
          <inkml:annotationXML>
            <emma:emma xmlns:emma="http://www.w3.org/2003/04/emma" version="1.0">
              <emma:interpretation id="{B7AED453-63C4-4D6A-9F58-1D1D420D7500}" emma:medium="tactile" emma:mode="ink">
                <msink:context xmlns:msink="http://schemas.microsoft.com/ink/2010/main" type="inkWord" rotatedBoundingBox="15882,7537 14848,7666 14831,7534 15865,74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6.873">208 2659 795 0,'0'0'238'0,"0"0"-2"0,-30 0-51 16,30 0-72-16,0 0-45 15,0 0-46-15,-31-11-17 16,31 11-39-16,-35-19-83 0,-1 7-37 15,6 5 72-15,-6 3-43 16,-5 0 66-16,1 4 22 0,-1 4 15 16,1 0-17-16,-1 0-3 15,0-1-33-15,1 1 17 0,4 0 40 16,11-4-4-16,-6 4 30 16,1 0-40-16,4-4 28 0,6 0 24 15,20 0-40-15,-30 0 20 16,30 0 0-16,-31-4 20 15,6 0 9-15,25 4-29 0,-36 0 0 16,11 4 21-16,-6-4-30 16,6 4 13-16,-6 3-18 0,6-3-44 15,-6 4 21-15,6-1 22 16,0 1 3-16,25-8 12 0,-26 11-3 16,26-11-56-16,-30 12-53 15,30-12-84-15</inkml:trace>
        </inkml:traceGroup>
        <inkml:traceGroup>
          <inkml:annotationXML>
            <emma:emma xmlns:emma="http://www.w3.org/2003/04/emma" version="1.0">
              <emma:interpretation id="{FE44C15C-12CA-4F0A-B3C2-CBAB37F17019}" emma:medium="tactile" emma:mode="ink">
                <msink:context xmlns:msink="http://schemas.microsoft.com/ink/2010/main" type="inkWord" rotatedBoundingBox="14307,7659 14175,7675 14170,7633 14301,76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06.2127">-1367 2781 639 0,'-25'-7'102'0,"25"7"-16"15,-25-8-62-15,25 8-2 16,-31-11 10-16,31 11-51 0,-30 0 35 16,30 0-27-16,-26 0 11 0,26 0 4 15,0 0-10-15,0 0 3 16,0 0-16-16,0 0-1 0,0 0 13 16,0 0 0-1,0 0 7-15,0 0 22 0,0 0-36 16,0 0-11-16,0 0-61 0,0 0 12 15,0 0 1-15,0 0-15 16,0 0 22-16,0 0-4 0,0 0 37 16,0 0 13-16,0 0 20 15,0 0 11-15,0 0 5 0,0 0-16 16,0 0 0-16,0 0-45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2:59.347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1D0E9E-AF5E-4C7B-9812-26B75257D2DD}" emma:medium="tactile" emma:mode="ink">
          <msink:context xmlns:msink="http://schemas.microsoft.com/ink/2010/main" type="writingRegion" rotatedBoundingBox="18788,4245 19982,4245 19982,5834 18788,5834">
            <msink:destinationLink direction="with" ref="{D40184B5-3B8B-42E5-9848-7D3C0E10357B}"/>
          </msink:context>
        </emma:interpretation>
      </emma:emma>
    </inkml:annotationXML>
    <inkml:traceGroup>
      <inkml:annotationXML>
        <emma:emma xmlns:emma="http://www.w3.org/2003/04/emma" version="1.0">
          <emma:interpretation id="{1F898DDE-714A-4B51-9984-4506664EBF26}" emma:medium="tactile" emma:mode="ink">
            <msink:context xmlns:msink="http://schemas.microsoft.com/ink/2010/main" type="paragraph" rotatedBoundingBox="18788,4245 19982,4245 19982,5834 18788,5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EF8DB8-C05F-40FD-86D5-50ADCA235673}" emma:medium="tactile" emma:mode="ink">
              <msink:context xmlns:msink="http://schemas.microsoft.com/ink/2010/main" type="line" rotatedBoundingBox="18788,4245 19982,4245 19982,5834 18788,5834"/>
            </emma:interpretation>
          </emma:emma>
        </inkml:annotationXML>
        <inkml:traceGroup>
          <inkml:annotationXML>
            <emma:emma xmlns:emma="http://www.w3.org/2003/04/emma" version="1.0">
              <emma:interpretation id="{56C852ED-304A-4C61-BF98-0C2989001638}" emma:medium="tactile" emma:mode="ink">
                <msink:context xmlns:msink="http://schemas.microsoft.com/ink/2010/main" type="inkWord" rotatedBoundingBox="18788,4245 19982,4245 19982,5834 18788,58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3703-290 597 0,'0'0'107'0,"0"0"-62"16,0 0 5-16,0 0 0 15,0 0 27-15,0 0-44 16,0 0 15-16,21 50 3 0,-11-4 14 16,0-8 8-16,-10 4 1 15,-5 0 28-15,0-1-72 16,-10 1-35-16,-1-4 20 15,1-3 10-15,15-35-17 0,-30 34 7 16,30-34 8-16,0 0 7 16,-31 4-46-16,31-4 9 15,0 0 23-15,-30-38-5 0,30 38-20 16,0 0-18-16,-16-38 47 16,16 38 14-16,0 0-22 15,0 0-12-15,0 0 26 0,0 0-29 16,0 0 27-16,0 0-24 15,0 0-21-15,-35 26 27 0,35-26 0 16,-36 35 13 0,36-35-48-16,-35 38-22 0,4-15 11 15,31-23 37-15,-35 11 3 16,35-11-20-16,-36-15-9 0,36 15 8 16,-35-46 0-16,35 46 70 15,-26-42 9-15,26 42-54 16,0 0-17-16,0 0-12 0,0 0 54 15,0 0-60-15,0 0 31 16,0 46 5-16,10 7 28 16,6 4 82-16,4 4 20 0,5 4-47 15,1 0-43-15,-6-4-41 16,0-8 36-16,1-11-38 16,-6-4-9-16,-5-7 7 15,-10-31-28-15,20 38-319 0,-20-38-87 16,0 0-50-16</inkml:trace>
          <inkml:trace contextRef="#ctx0" brushRef="#br0" timeOffset="749.954">3962-492 752 0,'0'0'131'0,"0"0"-16"15,0 0-40-15,0 0-20 16,0 0 36-16,0 0-35 0,0 0-16 16,0 0-17-16,-40-41 39 15,4 18-32-15,36 23 10 16,-40-23-38-16,4 8 5 0,0 7 8 15,36 8-3-15,-50 0 10 16,9 8-34-16,5 3 5 16,1 4-11-16,-6 8 54 0,6 4-53 15,35-27 5-15,-46 38 50 16,10-8-47-16,36-30-6 0,-45 46 22 16,9-8 9-16,36-38-16 15,-35 50-21-15,9-1 24 16,6-7-12-16,-1 0 12 0,1 4 1 15,10-8-14-15,-5 8 35 16,0 3-40-16,4-3 15 0,-4-4 8 16,5-4-26-16,0 0 31 15,10-38-25-15,-21 53 27 16,11-3-30-16,5-8 46 0,-5 0-37 16,10 0 1-16,-5 3 11 15,5 5-23-15,5-4 48 0,0 7-42 16,0-4 29-16,5-3 14 15,11 0-1-15,4 0 24 16,11-5 0-16,9-2 12 0,6-9 3 16,0-3-18-16,10-4-25 15,0-8 22-15,5-4-19 0,-10-11 9 16,5 0-22-16,-10-4 17 16,-1-3-11-16,-9-8-13 0,0-8 30 15,-1-8-40-15,-9-14 24 16,4-13-17-16,-4-18-7 15,4-15 2-15,1-20 3 0,5-22 4 16,9-19-34-16,-4-1 0 16,-10 12 7-16,-1 15 13 15,-14 16 5-15,-6 26 67 0,-15 16 21 16,-5 14-43-16,-16 8-18 16,-14 16-18-16,-6 7-15 0,-10 15 6 15,1 8 0-15,4 4-113 16,-5 12-150-16,5 3-150 0,6 3-93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4:33.516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938245C-2DF8-4087-99BD-73C19DB13B27}" emma:medium="tactile" emma:mode="ink">
          <msink:context xmlns:msink="http://schemas.microsoft.com/ink/2010/main" type="writingRegion" rotatedBoundingBox="21207,5391 20203,7536 19853,7372 20857,5227">
            <msink:destinationLink direction="with" ref="{134FB83B-FD2A-401F-90A0-4D55D30815C5}"/>
            <msink:destinationLink direction="with" ref="{743BCD6C-2EAB-4EC9-9849-4AC21E8AFBFA}"/>
            <msink:destinationLink direction="with" ref="{CBB9AA1C-AFA0-4084-B274-539E49D8D76B}"/>
          </msink:context>
        </emma:interpretation>
      </emma:emma>
    </inkml:annotationXML>
    <inkml:traceGroup>
      <inkml:annotationXML>
        <emma:emma xmlns:emma="http://www.w3.org/2003/04/emma" version="1.0">
          <emma:interpretation id="{5636EA17-C441-4DAA-99DC-506040DCE379}" emma:medium="tactile" emma:mode="ink">
            <msink:context xmlns:msink="http://schemas.microsoft.com/ink/2010/main" type="paragraph" rotatedBoundingBox="21207,5391 20203,7536 19853,7372 20857,5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519649-96D4-476B-95C1-3DE934672A5C}" emma:medium="tactile" emma:mode="ink">
              <msink:context xmlns:msink="http://schemas.microsoft.com/ink/2010/main" type="line" rotatedBoundingBox="21207,5391 20203,7536 19853,7372 20857,5227"/>
            </emma:interpretation>
          </emma:emma>
        </inkml:annotationXML>
        <inkml:traceGroup>
          <inkml:annotationXML>
            <emma:emma xmlns:emma="http://www.w3.org/2003/04/emma" version="1.0">
              <emma:interpretation id="{88C441BD-5E85-416D-A3BE-ED20450E4D92}" emma:medium="tactile" emma:mode="ink">
                <msink:context xmlns:msink="http://schemas.microsoft.com/ink/2010/main" type="inkWord" rotatedBoundingBox="21207,5391 20840,6176 20489,6012 20857,52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5227 370 724 0,'0'0'213'0,"0"0"0"16,0 0-65-16,0 0 12 0,0 0 130 16,0 0-16-16,31 26-48 15,-31-26-35-15,30 50 32 16,-15-1-67-16,-4 8-61 0,-6 4-27 16,-15 0-5-16,-11 8-27 15,-4-1-7-15,-16 5-17 0,-10-1-20 16,1-15 8-1,-1 1 0-15,0-17 3 0,10-6-9 16,6-12 15-16,35-23-12 16,-36 7 0-16,36-7 3 0,-25-30 4 15,20-12-4-15,10-4 7 16,0-3-5-16,10-1-6 0,0 8 13 16,-15 42-18-16,31-42 3 15,-31 42 18-15,30-23-6 16,6 16 4-16,-6 14 11 0,1 9 7 15,-1 3-22-15,6 4 1 16,-1 3-2-16,6 1-21 16,5-4-224-16,-6-4-571 0</inkml:trace>
        </inkml:traceGroup>
        <inkml:traceGroup>
          <inkml:annotationXML>
            <emma:emma xmlns:emma="http://www.w3.org/2003/04/emma" version="1.0">
              <emma:interpretation id="{C3F6841D-C377-4A49-86C6-668180DBFB4F}" emma:medium="tactile" emma:mode="ink">
                <msink:context xmlns:msink="http://schemas.microsoft.com/ink/2010/main" type="inkWord" rotatedBoundingBox="20245,7170 20097,7486 19890,7390 20038,7073"/>
              </emma:interpretation>
            </emma:emma>
          </inkml:annotationXML>
          <inkml:trace contextRef="#ctx0" brushRef="#br0" timeOffset="2062.4427">4420 2355 668 0,'0'0'126'0,"0"0"13"15,0 0 35-15,0 0 6 16,0 0-1-16,0 0-32 15,0 0-3-15,0 0-12 16,0 0 4-16,0 0-15 0,0 0-51 16,0 0-41-16,0 0-9 15,0 0 34-15,0 0-5 16,-26 34-20-16,26-34 1 0,-10 34-19 16,10-34-18-16,0 34 30 15,0-34 19-15,0 0 0 16,0 0-24-16,30 12 3 0,-30-12-5 15,26-12-1-15,-26 12-10 16,20-30 4-16,-15-1-1 16,-5-3 3-16,-10 7 3 15,10 27 14-15,-10-34 4 0,10 34 5 16,0 0 3-16,0 0 2 16,-31-15-22-16,6 19-12 0,25-4-18 15,-30 42 20-15,4 0-10 16,6-1 3-16,5-6 8 15,4-1 2-15,6-3 19 0,5-31 12 16,11 30-10-16,-11-30-6 16,35 19 3-16,-4-19-14 0,-1-8 0 15,1-11-8-15,-6-3-2 16,-10-9-13-16,0 1 14 16,-15-9 6-16,0-2-14 15,-10-1-3-15,0 7-2 0,-5 5 10 16,15 30 7-16,0 0 7 15,-31-34-13-15,31 34-13 0,-30-4 15 16,-1 19 5-16,31-15-10 16,-25 42-15-16,5 0 15 15,15-4 5-15,0-4 7 0,10 1 9 16,-5-35-9-16,25 34 5 16,-5-11 5-16,11-12-7 0,-1-11-5 15,-4-4-5-15,-1-3 4 16,1-12-10-16,-26 19-2 15,20-31 7-15,-10-7 3 16,-5 0-4-16,-10 0-10 0,-5 4 52 16,0 7 4-16,10 27 18 15,0 0 0-15,-31-27-26 0,6 20-8 16,-1 14 4-16,1 12 5 16,0 12-4-16,4 3 4 15,6 0 4-15,5-3-2 0,10-31-10 16,5 38-2-16,-5-38-7 15,0 0-14-15,30 34-9 0,1-22 7 16,-31-12 2-16,30-8-6 16,-30 8-13-16,26-30 5 15,-26 30 5-15,20-54-2 16,-15 12-3-16,-5 42 0 0,5-34 13 16,-5 34-16-16,0 0-30 15,0 0-221-15,0 0-296 0,-25 8-766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5:36.24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B3EF1C-8B88-4983-888B-B4DB6D42E205}" emma:medium="tactile" emma:mode="ink">
          <msink:context xmlns:msink="http://schemas.microsoft.com/ink/2010/main" type="inkDrawing" rotatedBoundingBox="17255,8989 17893,7446 19129,7956 18492,9499" hotPoints="18799,8576 18064,9311 17330,8576 18064,7841" semanticType="enclosure" shapeName="Circle">
            <msink:sourceLink direction="with" ref="{779E8A44-CD8F-466E-BF44-67D33D168082}"/>
          </msink:context>
        </emma:interpretation>
      </emma:emma>
    </inkml:annotationXML>
    <inkml:trace contextRef="#ctx0" brushRef="#br0">1377 358 418 0,'-10'-34'134'0,"10"34"15"0,0 0-54 16,-10-38 54-16,10 38-5 16,0 0-63-16,0 0-31 15,-26-42 48-15,26 42-72 0,-35-34-26 16,9 11 0-16,-4 12 38 15,-6-5-35-15,6 1 26 16,-6 0-18-16,6-4 4 16,4 4-2-16,-4-1 8 0,4 1-17 15,6 4 4-15,20 11-15 16,-35-12 31-16,9 8-7 0,-4 4-29 16,-1 8 36-16,-4 0-39 15,-6 7-14-15,-5 0 21 0,1-3-8 16,-1-1 25-16,5 0 0 15,1-3-14-15,4-4 11 16,5-4-3-16,1 4-23 0,5 3 45 16,-6 1-31-16,6-1 13 15,-1 5-41-15,1 3 44 16,0 0 19-16,-1 4-23 0,1 4-35 16,4 0 36-16,-4 4 4 15,25-27-39-15,-36 42 12 16,11-12 20-16,0 1 8 0,-1-1 15 15,26-30-63-15,-30 38 22 16,9-3 51-16,1-5-56 0,5 4 19 16,5-3 29-16,0 3-17 15,4-3-27-15,1 3 34 0,0 4 2 16,0 4-21-16,5-4-20 16,0 8 47-16,0-1-27 15,0-3-7-15,0-4 7 16,0 1 5-16,0-39-1 0,10 53-8 15,-5-7 22-15,6 3 21 16,-1-7-17-16,5 0-5 0,-5 4-17 16,5-4 34-16,1-1-10 15,4-2-46-15,0-9 32 0,6-3 3 16,4 3-31-16,1-7 21 16,4-4 9-16,6 0 16 15,-6-4-48-15,11-3 16 0,0-5 16 16,-5-3 7-16,4-4-12 15,-4 4-29-15,0-4 19 16,-1-4 23-16,6-7-7 0,-5 3-35 16,4-7 36-16,-4 0-7 15,5-4-2-15,-6-4-12 16,1 4-7-16,0 0 24 0,-1-4 20 16,-4-8-11-16,4 5-44 15,-9-5 36-15,-31 31-4 0,40-57 1 16,-4 8 12-16,-11 3-33 15,-9 0 25-15,-1-3-20 0,0 3-4 16,-5 8 15-16,-10 38 33 16,5-46-36-16,-5 46 3 15,5-49-10-15,-5 10 26 16,0 39-25-16,-5-45 6 0,-5 7-7 16,10 38 32-16,-20-58-36 15,5 13 7-15,-1-1 0 0,6 4 18 16,5 4-22-16,0 0-6 15,5 4 22-15,0 3-8 16,0 31-9-16,5-38 20 0,-5 38 71 16,0-30-5-16,0 30-1 15,-5-31-29-15,5 31-6 0,-5-27-4 16,5 27-30-16,-10-30 10 16,10 30-13-16,-15-38-11 15,15 38 1-15,-21-34-2 16,21 34-4-16,-20-35 1 0,20 35 27 15,-20-30 8-15,20 30-30 16,0 0 2-16,-21-35 4 0,21 35-3 16,0 0 3-16,-30-30 7 15,30 30-22-15,0 0 24 0,-26-34-26 16,26 34 38-16,-20-23-44 16,20 23 33-16,-25-19-30 0,25 19 45 15,-31-15-36-15,31 15 13 16,-25-12-13-16,25 12 25 0,-31-11-28 15,31 11 38 1,-20-8-43-16,20 8 37 0,-25-4-30 16,25 4 26-16,-31 0-17 15,6 0-8-15,25 0 8 0,-31 8 3 16,6 3-6-16,5 5 19 16,-6-1-25-16,1 8 17 0,-1 0-5 15,1-1-19-15,-5 5 32 16,4 0-8-16,-4-1-55 0,-1-3-26 15,-4-4-134-15,4 0-161 16,1 0-117-16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4:16.236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813D97B-9D97-45CF-99A7-2DF1CC272562}" emma:medium="tactile" emma:mode="ink">
          <msink:context xmlns:msink="http://schemas.microsoft.com/ink/2010/main" type="inkDrawing" rotatedBoundingBox="19933,6691 21447,5628 21652,5920 20138,6982" semanticType="verticalRange" shapeName="Other">
            <msink:sourceLink direction="with" ref="{CB9C41C2-6FFA-4D93-B048-65AA08F988FE}"/>
          </msink:context>
        </emma:interpretation>
      </emma:emma>
    </inkml:annotationXML>
    <inkml:trace contextRef="#ctx0" brushRef="#br0">5974 1036 326 0,'0'0'40'0,"0"0"43"0,0 0 10 16,0 0-13-16,0 0-19 15,0 0 12-15,0 0 19 0,0 0-11 16,0 0-20-16,0 0 26 16,0 0-6-16,0 0-33 0,0 0 13 15,0 0 2-15,0 0-63 16,0 0-3-16,0 0 48 0,0 0-65 15,0 0 55 1,0 0-18-16,0 0-66 0,0 0 60 16,0 0-24-16,0 0 43 15,0 0-4-15,0 0-43 0,0 0-6 16,0 0 29-16,0 0-9 16,0 0-5-16,0 0 40 0,0 0 13 15,0 0-54-15,0 0 29 16,0 0 71-16,0 0-30 0,0 0 5 15,0 0-28-15,0 0 20 16,0 0-9-16,0 0-53 0,0 0 57 16,0 0-27-16,0 0 11 15,0 0 31-15,0 0-7 16,0 0-10-16,0 0 16 16,0 0-29-16,0 0-15 0,0 0 8 15,0 0-54-15,0 0 47 16,0 0-11-16,0 0-27 0,0 0 19 15,0 0-25-15,0 0 20 16,0 0 17-16,0 0-32 0,0 0 21 16,0 0-4-16,0 0-2 15,0 0 0-15,0 0-9 0,0 0 9 16,0 0 10-16,0 0-10 16,-30 12 2-16,30-12 2 0,-26 0-29 15,26 0 31 1,-25 4-11-16,25-4 9 0,-36 0 7 15,11 0-11-15,25 0 7 16,-26 0 13-16,1 0-23 0,25 0 13 16,-30 3-10-16,30-3-10 15,-26 0 24-15,26 0-21 0,-30 4 1 16,30-4 37-16,-26 4-55 16,26-4 35-16,-30 4 1 0,30-4-16 15,-31 11 14-15,11-3-10 16,20-8 3-16,-36 11 1 0,36-11-1 15,-35 15 10 1,4 1 2-16,31-16-28 0,-40 19 22 16,4 0-25-16,36-19 5 15,-35 15 31-15,35-15-51 0,-36 23 38 16,36-23 14-16,-36 23-14 16,36-23 9-16,-35 23-23 0,4-4-1 15,31-19 8-15,-35 26-12 16,4-10 30-16,31-16-13 0,-35 22-23 15,4-6 18-15,31-16 11 16,-35 23-26-16,35-23 20 0,-36 22-5 16,36-22 3-16,-30 23 0 15,30-23 1-15,0 0-18 16,-36 31 30-16,36-31-37 16,-30 26 12-16,30-26 31 0,-31 27-38 15,31-27 19-15,-35 27 18 16,35-27-35-16,-36 26 26 0,6 1-20 15,30-27-6-15,-36 31 19 16,36-31-18-16,-30 34 13 0,30-34 4 16,0 0-11-16,-36 46 18 15,36-46-11-15,0 0-3 0,0 0 9 16,0 0 4-16,-41 53-22 16,41-53 5-16,0 0 14 15,-30 53-7-15,30-53-10 16,-31 50 21-16,31-50-11 0,-25 42-5 15,25-42 12-15,-25 42-1 16,25-42-18-16,-31 42 12 0,31-42 0 16,-20 34 4-16,20-34-7 15,0 0 3-15,0 0 7 0,0 0-13 16,0 0 2-16,0 0 43 16,0 0-58-16,0 0 9 0,-31 38 19 15,31-38-18-15,0 0 3 16,0 0 11-16,0 0-14 0,0 0 21 15,0 0 1 1,0 0-42-16,0 0 36 0,0 0-1 16,0 0-6-16,0 0-6 15,0 0 13-15,0 0-20 0,0 0 20 16,-20 38 5-16,20-38-16 16,0 0 7-16,0 0 16 0,0 0 20 15,0 0 11-15,0 0 2 16,0 0-25-16,0 0-21 0,0 0 10 15,0 0-3-15,0 0-19 16,0 0 9-16,5-38-9 0,-5 38 6 16,10-42 12-1,-10 42-18-15,10-46 14 0,-10 46-8 16,11-45-12-16,-6 6 24 16,-5 39-22-16,10-34 19 0,-10 34-9 15,0 0-20-15,10-42 36 16,-10 42-21-16,0 0 5 0,15-38 15 15,-15 38-25-15,0 0 12 16,10-42 13-16,-10 42-35 0,0 0 26 16,0 0-2-16,0 0-17 15,11-38 20-15,-11 38-11 0,0 0 7 16,0 0 0-16,0 0-18 16,0 0 23-16,0 0 8 0,0 0-24 15,5-38 2 1,-5 38 16-16,0 0-28 0,0 0 27 15,0-34 0-15,0 34-23 16,0 0 23-16,0 0-13 0,0 0-1 16,0 0 8-16,0 0-12 15,0 0 3-15,0 0 6 0,0 0-12 16,0 0 4-16,0 0 2 16,0 0-10-16,0 0 19 0,0 0 11 15,0 0-31-15,0 0 23 16,0 0-13-16,0 0 2 0,-11 49 28 15,6-11-35 1,-5 4 9-16,0 0 0 0,0-4 13 16,-5 4-25-16,15-42 25 15,-21 50 6-15,21-50-16 0,-20 42-12 16,20-42 14-16,0 0 12 16,0 0-23-16,-15 38 13 0,15-38 0 15,0 0-16-15,0 0 12 16,0 0 14-16,0 0-28 0,0 0-4 15,0 0 28-15,0 0-10 16,0 0 0-16,0 0 3 0,0 0 9 16,0 0-22-16,0 0 12 15,0 0 8-15,0 0-10 16,0 0-7-16,0 0 18 16,0 0-8-16,0 0-12 0,30 4 9 15,-30-4 4-15,31-4-8 16,-31 4 4-16,35-8 12 0,-9 4-16 15,-26 4-7-15,40-7 17 16,-9-1 4-16,-31 8-25 0,30-11 21 16,-30 11 8-16,31-4-18 15,-31 4 4-15,0 0 3 0,0 0-3 16,0 0-5-16,0 0-4 16,0 0 19-16,0 0-10 0,0 0-7 15,0 0 13 1,0 0-6-16,0 0-4 0,0 0 6 15,0 0-76-15,0 0-227 16,0 0-448-16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6:25.96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4FB83B-FD2A-401F-90A0-4D55D30815C5}" emma:medium="tactile" emma:mode="ink">
          <msink:context xmlns:msink="http://schemas.microsoft.com/ink/2010/main" type="inkDrawing" rotatedBoundingBox="27560,-1307 33243,8380 27104,11980 21421,2293" semanticType="verticalRange" shapeName="Other">
            <msink:sourceLink direction="with" ref="{5938245C-2DF8-4087-99BD-73C19DB13B27}"/>
            <msink:sourceLink direction="with" ref="{F0B3FEBF-4924-4287-8B19-9D0537B738A6}"/>
            <msink:destinationLink direction="with" ref="{15F2740E-978D-41D9-B591-3C133752F85D}"/>
          </msink:context>
        </emma:interpretation>
      </emma:emma>
    </inkml:annotationXML>
    <inkml:trace contextRef="#ctx0" brushRef="#br0">0 924 159 0,'0'0'23'0,"0"0"25"0,0 0 0 16,0 0 14-16,0 0-8 16,0 0 19-16,0 0-39 15,21-22-5-15,-21 22-4 16,0 0-22-16,30-39 10 0,1 1-19 15,-1 4 32-15,6 0-5 16,10-4-8-16,-1 0-9 0,11-4 13 16,5 0-8-16,0 0 17 15,5-8-26-15,0 8 11 0,0 1-8 16,0-1 14-16,5 11-29 16,0-7 21-16,1 11 16 0,-1 1 6 15,5 3 2-15,-5 0-21 16,-5 4-1-16,5-4 40 0,-5 4 8 15,5 4-26-15,0 0-21 16,1 3 7-16,-1 1 8 16,0-1-13-16,0-3-9 0,5 4-14 15,0-1-2-15,1 1-10 16,-6 3 21-16,-5 0 31 0,0 1-14 16,-5 3-17-16,-5 0-17 15,-1 0 12-15,1 1-14 0,-5 3 39 16,-5 7-12-16,-6-3 3 15,6 4-32-15,-5-1 8 0,-6 1 32 16,6-4-19-16,-10 3-5 16,4 1 19-16,-4 3-24 0,-1-3 24 15,-5 3 10-15,6-3-37 16,-1 0-8-16,1 7 18 16,-1 0 24-16,1 0-18 0,-1 1 7 15,6 3-3-15,-6 0-13 16,6 4 6-16,-1-1 10 0,6 5-24 15,5 4 14-15,-6 3 9 16,6 4-21-16,-5 0 28 0,5 4 8 16,4 0-32-16,-4 4 23 15,-5-1-23-15,4 5-16 0,1 3 24 16,-5 1 29-16,5 3-24 16,-6 0-5-16,1 4 5 0,-1-4-34 15,-4 8 61 1,10 0-37-16,-11 3 23 0,6-3 3 15,-6 7-29-15,6 4 8 0,-5 4 15 16,-1 0-13-16,-4 0 8 16,-1-3-33-16,-4-1 30 0,-6 0-7 15,5-4-6-15,-4-3 50 16,-1 3-23-16,-5-3-3 0,6-4 1 16,-6 3-48-16,0-7 51 15,5 4-20-15,-10 0-13 0,11 0 29 16,-6 3 23-16,0 1-45 15,6 3 26-15,-1 4-3 16,5 4 2-16,-4 4-21 16,4 0 8-16,6 7-15 0,-1 5-14 15,0 7 14-15,-4 3 38 16,-1 9-31-16,1-1-11 0,-6 4 26 16,0 0-15-16,-4 0 19 0,4-3-19 15,0-5-28-15,1 0 42 16,-1-3-27-16,-5-4 51 0,5-8-32 15,-4 4 6-15,-1-3 7 16,5-5-39-16,-5 4 33 0,1-3 6 16,-1-1-19-16,-5 4-12 15,0-3 6-15,0 3 23 16,-5 0-32-16,1 4 34 16,-6 8-42-16,0 4 9 0,5 3 24 15,-5-4-36-15,5 1 18 0,0-4 8 16,0-5-6-16,0-3 6 15,0-3 3-15,0-5 51 0,0-7-78 16,0-4 51-16,5 0-24 16,-4-8-8-16,-6-3-11 0,0 0 33 15,5-1-12-15,-5 5-35 16,5-1 30-16,0 8 32 0,-5 4-56 16,10 7 40-1,0 8-32-15,10 8 9 0,1 11 3 16,-1 12 8-16,0-1 14 15,1-7-42-15,4-11 20 0,6-5 13 16,-1-11-9-16,6-7 4 0,4-8-28 16,-4 0 24-16,-1-7 35 15,1-1-42-15,-1-4 19 0,1-3-5 16,0 4 4-16,-6-8-34 16,6 7 38-16,-1-7-27 0,6 12 43 15,-6-1-63-15,6-3 28 16,5-1 10-16,5-14-40 0,-1-5 37 15,11-15 14-15,-5-7-20 16,5-15 35-16,0-9-41 16,5-6 19-16,0-1 1 0,0-8-41 15,0-3 12-15,0-4 4 16,-5 0 47-16,-5-4-21 0,0-7-12 16,0 3 0-16,0-11 20 15,5-4-25-15,-5-8 35 0,5-7-38 16,-6-8 29-16,1 1 10 15,-5-9-71-15,0 1 105 0,0 0 48 16,-6 3-78-16,-4 0 25 16,0 5 5-16,-6-5-21 0,1-11-31 15,-1-4-11-15,1-7-10 16,0-16 19-16,-1-3-20 16,1-12 14-16,-1-4-13 0,1 4-9 15,-1 0 40-15,-4 12-46 16,-1-5 26-16,1 12-3 0,-6 8 15 15,1 4-19-15,-1-1 17 16,0 1-32-16,-4 3-2 0,4-7 33 16,-5-8-25-16,1-7 21 15,4-12-25-15,1-12-1 0,-1-7 8 16,5-3-5-16,1 6 4 16,4 13 25-16,-4 3-30 15,-6 11 16-15,1 5-24 0,-6 3 29 16,0 0 2-16,-4 0-7 15,-1-4-13-15,-5-3 1 0,5-8 23 16,1-12-19-16,4-15 15 16,0-18-25-16,11-5-6 0,-6-4 11 15,0 12 1-15,-4 20 5 16,-1 14 27-16,-5 19-25 0,1 8 10 16,-6 15-18-16,0 4-5 0,-5 4 11 15,10 0 0-15,0 7 7 16,6-7-26-16,-1-8 49 0,11-7-26 15,4-16-9-15,1-3-3 16,4 3 34-16,-4 8-31 16,-6 11-23-16,-4 12 31 0,-1 19 7 15,-5 11-3-15,-4 8-4 16,-6 11-4-16,-10 27 18 0,10-26 3 16,-10 26-6-16,0 0-22 0,0 0-116 15,0 0-157-15,5-23-143 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8:27.27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3BCD6C-2EAB-4EC9-9849-4AC21E8AFBFA}" emma:medium="tactile" emma:mode="ink">
          <msink:context xmlns:msink="http://schemas.microsoft.com/ink/2010/main" type="inkDrawing" rotatedBoundingBox="15961,7791 19606,4457 21845,6906 18200,10239" rotationAngle="-1208271968" semanticType="container">
            <msink:sourceLink direction="with" ref="{3BCCD75B-75DD-4C33-8719-39E0A018F92B}"/>
            <msink:sourceLink direction="with" ref="{F004A7C6-F88F-43AF-A00C-6AA89C26DDCB}"/>
            <msink:sourceLink direction="with" ref="{779E8A44-CD8F-466E-BF44-67D33D168082}"/>
            <msink:sourceLink direction="with" ref="{4F99DEBF-F2CF-42E2-90AD-3251DFCAF4C6}"/>
            <msink:sourceLink direction="with" ref="{5938245C-2DF8-4087-99BD-73C19DB13B27}"/>
            <msink:sourceLink direction="with" ref="{FC4CCF3C-4B69-4855-947A-6AD3DCDC583B}"/>
            <msink:destinationLink direction="with" ref="{0AD2819F-7806-499B-BFBA-B9B52859DA05}"/>
          </msink:context>
        </emma:interpretation>
      </emma:emma>
    </inkml:annotationXML>
    <inkml:trace contextRef="#ctx0" brushRef="#br0">-61 1843 76 0,'0'0'-11'0,"30"-42"58"16,-30 42 37-16,31-45-15 15,-31 45-23-15,0 0 26 16,15-35-17-16,-15 35 4 0,0 0-25 16,0 0-20-16,0-42 13 15,0 42-49-15,0 0-5 16,-25-38 11-16,25 38 1 0,-41-38 3 16,5 8-7-16,-4 3-11 15,4 0 12-15,-4-3 18 16,-6-1 4-16,0-7-10 15,0-4 6-15,-4-3-5 0,-1 3 5 16,0 4 14-16,0-4-38 16,0 7 7-16,1 5 6 0,-1 3-10 15,-5 12 4-15,0 4 14 16,-5 3 9-16,-5 4-20 16,-5 4 6-16,-5 4 5 0,5 4-2 15,-11-1-5-15,-4 1 15 16,0-1-5-16,4-3-5 0,-9 0 0 15,10-4 5-15,-1 0 6 16,1 0-6-16,0 0 8 16,-1 8-8-16,6-1-5 0,-5 5 5 15,-5 3 19-15,4 4-22 16,-4 4 7-16,0 4-4 16,-1 3-9-16,1 4 15 0,0 8-11 15,-1 4-1-15,1 7-1 16,-1 12 7-16,11 0 6 0,-5 7-10 15,5 4-5-15,0 8 15 16,-1 8-23-16,1 11 27 0,5-1-16 16,-5 5 6-16,10 0 3 15,5 3-3-15,10 1 12 16,10 3-3-16,6 0-2 0,4 8-11 16,6 4 7-16,10 4 10 15,-1-1-4-15,11 1-13 16,5-1 30-16,11 5-23 0,-1-9 8 15,10 9-20-15,11-5 19 16,4 4-17-16,11-3 10 0,10-4-3 16,15-8 12-16,10-8-3 15,16-11-2-15,4-15 2 0,16-19-18 16,15-12 14-16,10-18-8 16,6-16 17-16,-1-16-22 15,0-10 26-15,1-8-29 0,-6-8 29 16,0-8-26-16,-5-18 5 15,0-16 22-15,11-26-16 16,4-20-3-16,16-15-4 0,5-18-17 16,-1-13-8-16,-4-14 14 15,-16-23-11-15,-9-12 12 0,-6-11 14 16,-5-8 7-16,-15-4 3 16,-16 1-25-16,-14 3 18 0,-16 12-3 15,-10 14 3-15,-26 20-3 16,-14 23-7-16,-27 19 7 15,-9 26 0-15,-20 16-15 0,-21 27-5 16,-5 10-18-16,-5 13-21 16,-5 7 27-16,5 7-7 15,0 5-24-15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1:42.490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99DEBF-F2CF-42E2-90AD-3251DFCAF4C6}" emma:medium="tactile" emma:mode="ink">
          <msink:context xmlns:msink="http://schemas.microsoft.com/ink/2010/main" type="writingRegion" rotatedBoundingBox="19330,6034 19427,7876 18944,7901 18847,6059">
            <msink:destinationLink direction="with" ref="{743BCD6C-2EAB-4EC9-9849-4AC21E8AFBFA}"/>
            <msink:destinationLink direction="with" ref="{7AC676F4-5810-4F5A-88B4-05D1F1F8983F}"/>
            <msink:destinationLink direction="with" ref="{EB346562-1B67-45A8-8A0D-EC54F295A59E}"/>
            <msink:destinationLink direction="with" ref="{D40184B5-3B8B-42E5-9848-7D3C0E10357B}"/>
          </msink:context>
        </emma:interpretation>
      </emma:emma>
    </inkml:annotationXML>
    <inkml:traceGroup>
      <inkml:annotationXML>
        <emma:emma xmlns:emma="http://www.w3.org/2003/04/emma" version="1.0">
          <emma:interpretation id="{55BF9E6C-22AC-4DA9-9AFB-E9CB2D366091}" emma:medium="tactile" emma:mode="ink">
            <msink:context xmlns:msink="http://schemas.microsoft.com/ink/2010/main" type="paragraph" rotatedBoundingBox="19330,6034 19427,7876 18944,7901 18847,6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6135E7-B861-469B-9B33-DB372969398B}" emma:medium="tactile" emma:mode="ink">
              <msink:context xmlns:msink="http://schemas.microsoft.com/ink/2010/main" type="line" rotatedBoundingBox="19330,6034 19427,7876 18944,7901 18847,6059"/>
            </emma:interpretation>
          </emma:emma>
        </inkml:annotationXML>
        <inkml:traceGroup>
          <inkml:annotationXML>
            <emma:emma xmlns:emma="http://www.w3.org/2003/04/emma" version="1.0">
              <emma:interpretation id="{E49E6D77-E6D2-49C4-95F4-099B2F786F8E}" emma:medium="tactile" emma:mode="ink">
                <msink:context xmlns:msink="http://schemas.microsoft.com/ink/2010/main" type="inkWord" rotatedBoundingBox="19330,6034 19427,7876 18944,7901 18847,6059"/>
              </emma:interpretation>
            </emma:emma>
          </inkml:annotationXML>
          <inkml:trace contextRef="#ctx0" brushRef="#br0">3211 1345 3022 0,'0'0'350'0,"0"0"6"0,0 0-139 15,0 0-109-15,0 0-48 16,0 0 6-16,40-23 19 15,1 4-27-15,10 4-23 0,-6-4-30 16,1 3 12-16,-5 1-11 16,-16-4 12-16,-25 19-6 15,0 0 13-15,20-34 92 16,-20 34-5-16,0 0 5 0,-45-19-43 16,-6 23-14-16,-10 15-1 15,5 4-36-15,10-1-18 0,11 1-131 16,9-8-374-16,26-15-218 15,-20 35-537-15</inkml:trace>
          <inkml:trace contextRef="#ctx0" brushRef="#br1" timeOffset="71919.8675">3404 1314 458 0,'0'0'83'15,"0"0"24"-15,0 0 0 16,0 0-2-16,0 0-35 0,0 0-18 15,0 0-5-15,0 0-11 16,0 0 3-16,0 0-44 16,0 0 20-16,0 0-27 0,0 0 2 15,0 0 5-15,0 0 30 16,0 0-41-16,0 0 39 0,0 0-39 16,0 0 50-16,0 0-32 15,30-3 25-15,-30 3 55 16,0 0 49-16,25-19-13 15,-25 19-29-15,0 0-22 0,16-42-32 16,-16 42 26-16,-5-38 82 16,5 38-47-16,0 0-20 15,-31-27-47-15,31 27-29 0,-41-15 14 16,41 15-14-16,-35 11 0 16,35-11 4-16,-36 34 3 0,36-34-7 15,0 0-34-15,-20 42 36 16,20-42-20-16,-5 42 18 0,5-42 28 15,0 0-32-15,36 31 4 16,4-20 24-16,-4-15-10 16,4-11-22-16,-9-4 25 15,-6 0-21-15,-25 19 62 0,31-31 27 16,-31 31-34-16,10-30 47 16,-10 30 14-16,0 0-47 15,-15-31-32-15,15 31-20 0,-31-11-20 16,6 15 15-16,25-4-8 15,-36 15 0-15,36-15-17 0,0 0 23 16,-30 27-16-16,30-27-8 16,0 0 11-16,0 0 3 0,0 0-8 15,-5 42-5-15,5-42-6 16,0 0 14-16,0 0-28 16,30 30-22-16,-30-30 15 15,0 0 5-15,0 0 14 0,31 12 25 16,-31-12-20-16,0 0-39 15,0 0-4-15,0 0-28 0,0 0-80 16,0 0-169-16,0 0-26 16,0 0 54-16,-41-16 35 0,10 16 67 15,31 0 7-15</inkml:trace>
          <inkml:trace contextRef="#ctx0" brushRef="#br1" timeOffset="72107.335">3378 1333 491 0,'0'0'142'0,"0"0"47"0,0 0 2 16,0 0-35-16,0 0-53 16,0 0-39-16,0 0-31 0,0 0-14 15,0 46 13-15,0-46 5 16,0 0-15-16,-5 50-15 0,5-50 11 16,-5 49 2-16,5-49-29 15,0 61-24-15,0-61 14 16,5 61-280-16,0-11-87 0</inkml:trace>
          <inkml:trace contextRef="#ctx0" brushRef="#br1" timeOffset="72654.1951">3439 1798 746 0,'0'0'204'16,"0"0"-22"-16,0 0-41 0,0 0-57 15,0 0-61-15,0 0 31 16,0 0-43-16,10 46 0 0,-10-46-29 16,0 0 6-16,5 53 28 15,-5-53-1-15,0 57-48 0,5-11 66 16,-5-46-58-16,0 54-127 16,6-13-73-16,-6-41-38 15,5 50 34-15,-5-12 37 16,0-38 71-16,0 42 59 0,0-42 37 15,0 0 12-15,-5 38 34 16,5-38 52-16,0 0 24 0,0 0 25 16,0 0-34-16,0 0-37 15,0 0-3-15,0 0-42 0,0 0 6 16,0 0-8-16,-6 38 2 16,6-38-9-16,0 0-10 15,0 0 4-15,0 50-36 16,0-12-21-16,0-38 25 0,0 49 12 15,11-7 31-15,-11-4-15 16,0-38-10-16,5 54 15 0,0-16 3 16,-5-38 21-16,0 0-16 15,0 42 51-15,0-42 31 0,0 0 31 16,0 0 60-16,0 0 51 16,0 42 13-16,0-42-48 15,0 0-36-15,0 0-27 0,0 38-42 16,0-38-26-16,0 0 2 15,0 0 7-15,0 0-36 16,0 0 4-16,0 0-14 0,0 0-43 16,0 0-153-16,0 0-488 15</inkml:trace>
          <inkml:trace contextRef="#ctx0" brushRef="#br1" timeOffset="74685.4171">3429 2739 365 0,'0'0'39'16,"0"0"17"-16,0 0 10 15,0 0 46-15,0 0 9 16,0 0 25-16,0 0-18 16,0 0-29-16,0 0-2 0,0 0 14 15,0 0-82-15,0 0-8 16,0 0-35-16,0 0 18 0,0 0-4 15,0 0-8-15,0 0 8 16,0 0 8-16,0 0-8 16,0 0 17-16,0 0-17 0,0 0 16 15,0 0 12-15,30-42-31 16,-4 8-14-16,-26 34 0 0,10-57 34 16,0 7-39-16,-10 50 16 15,5-41 58-15,-5 41 21 0,0 0 31 16,0 0-5-1,0 0-63-15,0 0 1 0,0 0-18 16,0 0-39-16,-40 45 12 16,14-7 1-16,26-38 24 0,-20 46-1 15,20-46-38-15,-10 46 18 16,10-46 14-16,0 42-8 0,0-42 2 16,0 0 8-16,35 30 6 15,-4-22 6-15,4-8-14 0,-4-12-6 16,-1 1 23-16,-30 11 3 15,31-23 36-15,-31 23-14 16,0 0-27-16,15-46-18 16,-15 8-15-16,-10 4 8 0,10 34 7 15,-36-46 76-15,6 12-5 16,30 34 2-16,-36-23-34 0,36 23-25 16,-35-4-16-16,35 4-1 15,0 0 7-15,-26 46-11 16,11-8-12-16,5 0 18 0,5 0-6 15,5-3 7-15,5-1 2 16,-5-34 5-16,20 38 9 0,-20-38-8 16,31 27-15-16,-6-16 14 15,-25-11-3-15,25-4-2 16,-25 4-7-16,21-30-13 0,-6-8 21 16,-15-8-16-16,0-7 0 15,-15-1 14-15,0 1 8 16,-6 7 37-16,6 12 16 0,15 34-34 15,0 0-20-15,0 0-15 16,0 0-3-16,-25-4 3 0,-1 19 0 16,26-15 3-16,-30 50 2 15,9-8-5-15,11-4 15 0,5-8-10 16,5-30-16-16,0 39 16 16,0-39-5-16,0 0 2 0,26 30 10 15,-1-22-12 1,0-16-15-16,1-11 15 0,-6-12 4 15,5-7-1-15,-9-7 2 16,-1-1-5-16,-15 8 23 0,5 0 43 16,-5 38 31-16,-5-35-18 15,5 35-40-15,0 0-20 0,0 0-5 16,-25 8-14-16,25-8-6 16,-31 34 9-16,11-3-7 15,20-31-7-15,-15 38 5 0,15-38 10 16,-11 34 0-16,11-34 2 15,5 31-6-15,-5-31-7 16,0 0 7-16,31 23-5 0,-1-20-12 16,-4-10-43-16,-6-5-77 15,-20 12-41-15,0 0-63 16,0 0-238-16,26-7-349 0</inkml:trace>
          <inkml:trace contextRef="#ctx0" brushRef="#br2" timeOffset="127746.409">3475 2648 395 0,'0'0'99'16,"0"0"17"-16,0 0 48 15,0 0-46-15,0 0-18 0,0 0-8 16,0 0-74-16,0 0 36 16,0 0-28-16,0 0-31 15,0 0-10-15,0 0 31 0,0 0-2 16,0 0-45-16,5 57 41 15,0-4-32-15,0-3 34 0,0-4 4 16,5-1-7-16,5-7 45 16,-15-38-35-16,31 35 34 15,-1-12 16-15,-30-23-40 16,31 11 2-16,-31-11-31 0,30-15 4 16,-30 15 15-16,21-34 1 15,-11-8-20-15,-10 0 3 0,-5-4 18 16,-5 0-21-16,-6 1 52 15,-4 3 19-15,20 42-15 16,-25-42-6-16,25 42-12 0,-36-27-27 16,36 27-1-16,-30-15 1 15,30 15-2-15,-31 0 3 0,31 0-29 16,-30 19 22 0,30-19 6-16,-36 42 10 0,36-42-32 0,-30 45-8 15,30-45 28 1,-21 46 24-16,21-46-33 0,-10 38-9 15,10-38 9-15,0 0 78 16,0 0-14-16,36 16-37 0,-1-24-8 16,-4-7 3-16,-6-12 9 15,0-3-16-15,-9-5-20 16,-6-3 10-16,-5-4-12 0,-10-3 12 16,0 3 32-16,-5 4 40 15,10 38 10-15,0 0-14 0,-31-27-17 16,31 27-41-16,-46 23-15 15,11 7-5-15,4 20 19 16,6 3 0-16,10 4-31 16,0 0 11-16,4 0 29 0,6-7-35 15,5-8 34-15,10 0-9 16,6-12 5-16,-16-30 28 0,40 27-18 16,-4-23-5-16,-1-8-18 15,1-11 0-15,-6-8 1 0,-4-8 4 16,-6-3-5-16,-5-12-5 15,-9 1-5-15,-12-9 10 16,-4 5 5-16,-5 3 6 0,0 4-4 16,15 42-20-16,-26-38 5 15,26 38 9-15,-35-8-17 16,4 24 11-16,1 10 5 0,4 16 0 16,1 0-1-16,10 8 6 15,0-5-7-15,4-3-3 16,11-4 3-16,11-3-7 0,-11-35 7 15,35 30 11-15,1-15-6 16,4-15-3-16,1-7-13 0,5-16 15 16,-11-8 0-16,-4-10-4 15,-6-5 6-15,-10-11-3 0,-10 0-10 16,-10-12 1-16,-5 0 13 16,-10 8 6-16,-5 12 52 15,-1 11-28-15,26 38-19 16,-41-23-8-16,6 23 5 0,-1 23-6 15,6 11-12-15,4 12 13 16,1 7 8-16,10 4-7 0,5-3-6 16,0-1-8-16,15-7 6 15,5-4-17-15,-10-42 11 0,35 30 24 16,11-15-14-16,0-15-1 16,-1-15-4-16,6-12-12 0,-5-7 22 15,-5-4-15-15,-11 0 3 16,-10-4-11-16,-4-7 25 15,-16-1-28-15,-10 4 15 16,-11 8 1-16,21 38 10 0,-46-30-12 16,6 22-8-16,-6 19 19 15,5 20-22-15,-9 15 20 0,9 7-15 16,5 4 21-16,6 4-24 16,5 0 24-16,9-4-18 0,6-3 21 15,5-5-21-15,15-3 0 16,11-12 3-16,4-7 10 0,11-8-17 15,-1-15 13-15,11-12-9 16,0-11 7-16,-6-8-7 16,1-3 14-16,-11-12-14 15,-9-4 3-15,-6-7 3 0,-15-4-11 16,-5 0 15-16,-10 3-19 16,-11 9 11-16,1 14-6 0,-6 12-3 15,1 15 12-15,-6 19-15 16,1 8 20-16,-1 15-6 0,1 4-4 15,4 4 0-15,6 4 0 16,9-1-8-16,6 1 11 0,5-5-9 16,5-7 20-16,5 1-14 15,-5-39 0-15,41 30 0 16,0-19 11-16,4-11-17 16,1-15 17-16,0-11-14 0,-6-9 14 15,1-7-17-15,-11-3 14 16,-9-9 2-16,-11-3-16 0,-15-8 10 15,-10-3-15-15,-16 3 16 16,1 12-8-16,-1 15 16 0,-4 15-10 16,-6 23 2-16,5 19 10 15,-4 19-15-15,-1 11 29 0,11 12 15 16,-1 4 19-16,16 0-18 16,5 0-30-16,10-12 4 15,10-4-16-15,10-10 2 0,11-13 5 16,-1-7-13-16,6-7-75 15,-6-8-152-15,-4-1-321 16,4-10-382-16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7:32.37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F2740E-978D-41D9-B591-3C133752F85D}" emma:medium="tactile" emma:mode="ink">
          <msink:context xmlns:msink="http://schemas.microsoft.com/ink/2010/main" type="inkDrawing" rotatedBoundingBox="20784,4924 25444,3998 26062,7110 21402,8036" semanticType="callout" shapeName="Other">
            <msink:sourceLink direction="with" ref="{134FB83B-FD2A-401F-90A0-4D55D30815C5}"/>
            <msink:sourceLink direction="with" ref="{F64719A7-DDB1-457F-8D33-6E4009DEAAC9}"/>
          </msink:context>
        </emma:interpretation>
      </emma:emma>
    </inkml:annotationXML>
    <inkml:trace contextRef="#ctx0" brushRef="#br0">0 780 112 0,'0'0'-7'16,"0"0"-7"-16,0 0 26 16,0 0-19-16,0 0 17 15,0 0-13-15,0 0 20 0,0 0-13 16,0 0-1-16,0 0 4 15,0 0-13-15,0 0-3 0,0 0 13 16,0 0 12-16,0 0 12 16,0 0-7-16,20-7-10 0,11-5-2 15,-6-3-5-15,0 0 0 16,1-8-9-16,-1 4 31 16,1-4-8-16,4 0-18 0,6 0-3 15,-1 0-10-15,6-3 9 16,4-1 7-16,6-7-3 0,5 3 14 15,5 1-4-15,10 3-10 16,5-3-15-16,1-1-3 0,-1 1 18 16,0-1 0-16,-5 1 3 15,5 3-11-15,-10-4 8 16,0 5 2-16,-5-5 13 0,-5 5-19 16,-5 3-9-16,0 8 7 15,-5-1 19-15,-1 1-19 16,-4 7 24-16,5-3-27 0,-6 0 9 15,1 7 5-15,0-4-2 16,-6 1-3-16,6 3 0 0,-6-4 0 16,6 4 14-16,-5 4 1 15,4 4-15-15,6 4-5 0,0-1-6 16,10 5 6-16,-6-5 1 16,6 5 11-16,0-5-2 0,0 1-8 15,5 0 23-15,0 3-16 16,5-3-4-16,-5 3 4 15,-5 1-14-15,0 7 6 16,0-4 4-16,-6 4 7 0,-4 4-7 16,0-4 4-16,-1 0-14 15,-4 0-1-15,-5 0 8 0,-1 0 12 16,1 0-12-16,-6 4 0 16,1 0 3-16,-1 0-11 0,1 3 4 15,4 1 30-15,1-4-15 16,-1 4-11-16,6-1 8 0,5 1-3 15,-11 3-13-15,6 1 20 16,0-1-14-16,4-3 19 0,-9 0 1 16,5-1-15-16,-6 1 0 15,6 0 0-15,-6-1-25 16,-4 1 25-16,4-4 14 16,-4 4 5-16,-6 3-34 0,6-3 1 15,-1-1 19-15,1 1-5 16,-6 0 0-16,0-4 17 0,6 3-29 15,-1 1 9-15,6 0 7 16,-6-1 0-16,6 1-4 0,0 0 0 16,-1-1-3-16,-4 1-15 15,4 0 23-15,-9-1 7 0,4 1-25 16,1 0 13-16,-1 3 0 16,0 1 4-16,1 3 8 0,-6 0-12 15,-25-34-11-15,36 57 34 16,-11-11-28-16,1-4 0 15,-26-42 19-15,30 53-22 16,-4-7 13-16,-26-46-19 0,35 53 20 16,-35-53-15-16,41 57-10 15,-16-11 21-15,-25-46 10 0,36 61-9 16,-6-11 9-16,-4-1-24 16,-6-3 12-16,0 0 9 0,-20-46-17 15,26 61 1-15,-26-61 20 16,25 57-13-16,-25-57-7 0,20 57 17 15,-20-57-23-15,21 46 8 16,-21-46 18-16,0 0-33 16,20 53 29-16,-20-53-12 0,25 46-1 15,-25-46 4-15,0 0 17 16,21 57-26-16,-21-57-1 16,20 46 21-16,-20-46-18 0,0 0 7 15,0 0 4-15,0 0-7 16,0 0-5-16,0 0 15 0,25 45 3 15,-25-45-10-15,0 0 5 16,0 0 6-16,0 0-11 0,0 0 62 16,0 0 23-16,0 0-24 15,0 0 35-15,0 0-42 16,0 0-59-16,0 0 19 0,0 0 10 16,16-49-42-16,-16 49 31 15,5-69-8-15,0 12-11 0,-5 7-34 16,0 50 45-16,0-72 12 15,0 11-15-15,0 61-10 0,-5-61 17 16,5 61 4-16,0-53-35 16,0 53 46-16,0 0-28 15,0 0-13-15,-5-54 14 0,5 54-2 16,0 0-48-16,0 0 93 16,0 0-46-16,0 0 37 0,0 0-40 15,0 0-13-15,0 0 25 16,0 0 2-16,0-49 15 15,0 49-35-15,0 0 26 0,0 0 0 16,0 0-9-16,-5-42-62 16,5 42 88-16,0 0 9 0,0 0-18 15,0 0-10-15,-5-46-3 16,5 46 0-16,0 0 27 0,0 0-38 16,0 0 18-16,0 0-25 15,0 0-12-15,0 0 8 0,0 0-40 16,0 0 70-16,0 0-10 15,0 0 7-15,0 0-22 0,0 0 0 16,10 57 11 0,-10-57 5-16,10 73 17 0,0-16-45 15,-10-57 45-15,10 65-9 16,0-19-26-16,-10-46-2 0,16 49 28 16,-16-49 3-16,5 46-16 15,-5-46-25-15,5 45 11 0,-5-45 26 16,0 0 5-16,0 0-14 15,0 0-27-15,0 0 19 0,0 0 15 16,0 0 4-16,-5 46-12 16,5-46-2-16,0 0 32 0,0 0-32 15,0 0 0-15,0 0 14 16,0 0-26-16,0 0 12 16,0 0 0-16,-41 23 4 15,5-8-10-15,36-15-2 0,-50 19 8 16,9-7-15-16,0-1-29 15,6 4-45-15,-1-3-108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8:29.01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30CD9E-4575-4F93-81CE-CBC69B10555B}" emma:medium="tactile" emma:mode="ink">
          <msink:context xmlns:msink="http://schemas.microsoft.com/ink/2010/main" type="inkDrawing" rotatedBoundingBox="25172,11511 27608,8041 30203,9863 27767,13333" hotPoints="29531,10629 27684,12475 25838,10629 27684,8782" semanticType="enclosure" shapeName="Circle">
            <msink:destinationLink direction="with" ref="{0AD2819F-7806-499B-BFBA-B9B52859DA05}"/>
          </msink:context>
        </emma:interpretation>
      </emma:emma>
    </inkml:annotationXML>
    <inkml:trace contextRef="#ctx0" brushRef="#br0">3150 522 374 0,'-26'-35'21'0,"26"35"-43"16,-15-34 54-16,15 34-26 16,-15-34-6-16,5 3 21 0,0 1-46 15,-6-1 14-15,16 31-16 16,-35-49 17-16,-6 7-14 16,-4 4 3-16,-11-4 15 15,-21 0 0-15,-14 8-6 0,-16 11 9 16,-15 0 30-16,-5 8-42 15,-10 3 15-15,0 5 5 0,-5 11-5 16,0 3 8-16,-1 8-5 16,6 8 6-16,10 0-4 0,0 8-5 15,10 7 4-15,6 7 12 16,-1 9-25-16,10 7 9 0,-4 7 17 16,9 9-12-16,1 10-18 15,9 12 25-15,1 16-28 16,10 22 8-16,4 7 3 15,17 13 2-15,4 3-1 0,5 4 12 16,16-1-5-16,9 5 22 16,11 3 1-16,15 5-18 0,16-1 0 15,9 4 12-15,11 0-47 16,9 4 66-16,16 0-29 0,21-15 8 16,9-12-28-16,16-19 17 15,10-19-22-15,10-19 25 0,10-23-16 16,1-26 0-16,14-27 0 15,1-16 14-15,-6-22-15 0,0-19 0 16,1-16 11-16,-6-22 2 16,0-35-10-16,1-30 1 15,-6-27 9-15,0-23 12 16,0-18 71-16,-4-12-39 0,-1-16-33 16,-5-3-10-16,-10-8 9 15,-16-7-13-15,-4 7-19 0,-21 23 10 16,-15 23-1-16,-25 26-18 15,-21 24-19-15,-30 30-10 0,-36 26 3 16,-25 27-11-16,-25 23 13 16,-21 23-75-16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4:55.86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C3F949-4DD4-46E5-9505-DB11A36E6D6D}" emma:medium="tactile" emma:mode="ink">
          <msink:context xmlns:msink="http://schemas.microsoft.com/ink/2010/main" type="writingRegion" rotatedBoundingBox="15309,7074 32193,5715 32465,9096 15581,10455"/>
        </emma:interpretation>
      </emma:emma>
    </inkml:annotationXML>
    <inkml:traceGroup>
      <inkml:annotationXML>
        <emma:emma xmlns:emma="http://www.w3.org/2003/04/emma" version="1.0">
          <emma:interpretation id="{38CF338E-112D-410F-AC03-4B1FAE35E70C}" emma:medium="tactile" emma:mode="ink">
            <msink:context xmlns:msink="http://schemas.microsoft.com/ink/2010/main" type="paragraph" rotatedBoundingBox="15309,7074 32193,5715 32465,9096 15581,10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D372C7-0A0C-4ADE-805A-172B8744C309}" emma:medium="tactile" emma:mode="ink">
              <msink:context xmlns:msink="http://schemas.microsoft.com/ink/2010/main" type="line" rotatedBoundingBox="15309,7074 32193,5715 32465,9096 15581,10455"/>
            </emma:interpretation>
          </emma:emma>
        </inkml:annotationXML>
        <inkml:traceGroup>
          <inkml:annotationXML>
            <emma:emma xmlns:emma="http://www.w3.org/2003/04/emma" version="1.0">
              <emma:interpretation id="{210CFF74-CFAB-4973-B59A-046FF8B46BD9}" emma:medium="tactile" emma:mode="ink">
                <msink:context xmlns:msink="http://schemas.microsoft.com/ink/2010/main" type="inkWord" rotatedBoundingBox="15309,7074 18929,6782 19125,9211 15505,9502">
                  <msink:destinationLink direction="with" ref="{DD0B7CEA-5C7E-420E-8CF9-D03D6AECAC38}"/>
                  <msink:destinationLink direction="with" ref="{57062333-BCB4-4440-BBFB-869B9C00E97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-13700-3002 432 0,'0'0'109'15,"0"0"-32"-15,0 0 16 16,0 0 19-16,0 0-58 16,0 0 36-16,0 0-1 15,0 0-61-15,0 0 19 0,0 0 11 16,0 0-53-16,0 0 18 16,0 0-30-16,0 0 13 15,0 0 18-15,0 0-6 0,0 0-26 16,0 0 20-16,0 0-32 15,0 0 33-15,0 0 11 0,0 0 23 16,0 0-10-16,30 26 25 16,-9-11-31-16,-21-15 9 15,30 4-10-15,-5-8 0 0,-25 4-6 16,31-3 20-16,-31 3 22 16,0 0-6-16,0 0-24 15,0 0-43-15,0-35 15 0,0 35-8 16,-31-22 0-16,6 10 0 15,-5 4-3-15,-1 8-8 16,1 4-5-16,4 8 16 0,26-12-16 16,-30 23 31-16,30-23-15 15,-26 38-5-15,11-4 8 0,10-4 2 16,5 5-1-16,5-5 12 16,10-3 41-16,6-4-25 15,-1-4 23-15,5-8-33 0,6 1 17 16,-1-9-17-16,-4-3 9 15,-6 0 19-15,-20 0-3 16,20-19-31-16,-20 19 11 0,10-45-7 16,-15 3-20-16,0-8-9 15,-5-3 4-15,-5 0 9 0,0 11 9 16,-1 11-19-16,16 31-11 16,-20-30 11-16,20 30 3 15,0 0 8-15,0 0-19 0,-25 0-1 16,25 0 20-16,-26 34 9 15,6 0-20-15,10 4-8 0,5-3 14 16,5-5-9-16,5-3 9 16,5 0 19-16,-10-27 35 15,25 22-17-15,6-10-6 0,-1-5-11 16,1-10-24-16,-6-9 25 16,-4 1 1-16,-21 11-22 15,15-31-18-15,-10-7 18 0,-10 8 28 16,-5-1-21-16,10 31-18 15,-26-34-1-15,26 34 27 0,-25-23-24 16,-1 12 0-16,26 11 0 16,-35 7 24-16,9 8-19 0,26-15-6 15,-30 31 6-15,10-8 4 16,4 3 4-16,16-26-8 16,-5 31-10-16,5-31 23 15,16 30 25-15,9-14-18 0,5-5 9 16,1-7-2-16,5-12-20 15,-1 1 8-15,-10-5-5 0,-4 1 24 16,-21 11-8-16,0 0-7 16,15-31 5-16,-15 31-28 0,0 0 20 15,0 0-22-15,-30-23 19 16,-1 12-17-16,11 11 5 0,-6 8 3 16,11-1-10-16,15-7 21 15,-20 8-26-15,20-8-1 0,0 0-92 16,0 0-156-16,0 0-199 15,0 0-136-15</inkml:trace>
          <inkml:trace contextRef="#ctx0" brushRef="#br1" timeOffset="41748.8358">-10937-5376 411 0,'0'0'57'16,"0"0"13"-16,0 0-28 0,0 0-7 16,0 0-6-16,0 0 29 15,0 0-31-15,0 0 10 0,0 0 81 16,-30 42-31-16,30-42 4 16,0 0-5-16,-26 46-19 15,26-46 39-15,-25 38-27 0,25-38-60 16,0 0 3-16,-31 45 18 15,31-45-13-15,-20 46-48 16,20-46 23-16,0 0 26 16,-25 42-40-16,10-8 12 0,15-34 37 15,-21 35 51-15,21-35-3 16,-20 38-56-16,20-38-29 16,-31 38 14-16,11-8 12 0,20-30-34 15,-25 35 2-15,25-35 27 16,-26 34-28-16,26-34 11 0,-25 30-15 15,25-30 26-15,-15 31-24 16,15-31-13-16,-21 30 43 16,21-30-3-16,-20 35 42 0,20-35-3 15,-25 38-57-15,-1-8 34 16,26-30-29-16,-25 46 5 16,4-12-13-16,1-3 3 0,20-31 6 15,-25 38 12-15,4-8-22 16,21-30-12-16,-25 42 11 0,0-11 20 15,25-31-29-15,-26 38 29 16,1-8-12-16,-1 1-16 0,1-5 21 16,0 5-14-16,-1-1 36 15,1-3 27-15,5 3 9 0,20-30-36 16,-36 46-4-16,16-12-23 16,20-34 4-16,-26 39 2 15,6-5-12-15,20-34 3 0,-25 34-4 16,4-3 14-16,21-31-13 15,-30 38 8-15,30-38 7 16,-31 42-8-16,6-12 7 0,25-30-4 16,-31 31 4-16,31-31-14 15,-25 22 12-15,25-22 6 0,0 0-22 16,-25 31 0-16,25-31 22 16,0 0-22-16,0 0-5 0,0 0 22 15,0 0-7-15,0 0-22 16,0 0-27-16,0 0-109 0,0 0-306 15,0 0-185-15</inkml:trace>
          <inkml:trace contextRef="#ctx0" brushRef="#br1" timeOffset="43498.7839">-11704-3833 259 0,'0'0'28'0,"0"0"0"15,0 0 1-15,0 0-5 16,0 0 19-16,0 0 49 0,0 0 13 15,0 0-12-15,-25 27-24 16,25-27 7-16,-31 26-14 0,6-7-31 16,25-19 10-16,-31 27-19 15,1-8-5-15,5 0-6 0,25-19-54 16,-31 23 75-16,6-8 44 16,25-15-42-16,-31 16-10 15,6-1-1-15,25-15 32 16,0 0-16-16,-36 15 2 0,36-15-11 15,-30 11-30-15,30-11 24 16,0 0-31-16,-36 16 15 0,36-16 0 16,-30 15-30-16,30-15 38 15,-31 15-33-15,31-15 3 0,-30 15 14 16,30-15 7-16,0 0-2 16,-36 19 26-16,36-19-34 0,0 0 17 15,-30 16 32-15,30-16 12 16,0 0-23-16,-31 19-17 0,31-19 4 15,0 0-27-15,-30 19 11 16,30-19-6-16,-36 15-10 16,36-15 19-16,-35 15-4 0,35-15-5 15,-36 19-13-15,36-19 23 16,-36 16-5-16,36-16 22 16,-35 15 37-16,35-15-36 0,-36 19-9 15,36-19-6-15,-40 23 13 16,40-23-26-16,-36 23-27 0,36-23 51 15,-40 22-24-15,40-22-17 16,-36 23 21-16,5 0 17 0,31-23-11 16,-35 23-14-16,35-23-8 15,-36 27 36-15,1-8-27 16,35-19-12-16,-41 30 52 0,11-7-29 16,4-4 27-16,-4-4 15 15,30-15-39-15,-31 19-30 0,1-7 39 16,4-1 19-16,26-11-9 15,-25 15 4-15,25-15-4 0,-25 16-3 16,25-16 0-16,0 0-2 16,0 0-2-16,0 0 17 0,0 0-20 15,0 0-17-15,0 0 33 16,0 0-36-16,0 0 5 0,0 0 9 16,0 0-6-16,0 0-30 15,0 0 22-15,0 0-25 16,0 0-72-16,0 0-104 0,0 0-211 15,0 0-155-15</inkml:trace>
          <inkml:trace contextRef="#ctx0" brushRef="#br1" timeOffset="47279.9259">-13086-2759 192 0,'0'0'28'15,"0"0"4"-15,0 0 24 16,0 0-5-16,0 0 19 0,0 0-5 16,0 0-9-16,-25-11 25 15,25 11-21-15,0 0 4 16,0 0-23-16,-25-8-6 0,25 8-6 16,0 0-14-16,0 0 25 15,0 0-12-15,-21-7 21 0,21 7-46 16,0 0 21-16,0 0 18 0,-25-8 6 15,25 8 30-15,0 0-18 16,-26-11-41-16,26 11 33 0,0 0-46 16,-25-4 26-16,25 4-15 15,0 0-7-15,-25-4 38 0,25 4-14 16,0 0-7-16,-26-4 19 16,26 4-32-16,0 0 5 15,-25-11-19-15,25 11 30 0,0 0-6 16,-26-15-16-16,26 15 29 15,0 0-6-15,-25-19 5 0,25 19 1 16,-25-12-2-16,25 12-4 16,0 0-10-16,-26-11 22 0,26 11 3 15,0 0-15-15,-25-8-4 16,25 8-15-16,0 0 2 0,0 0-7 16,0 0-10-16,0 0 14 15,0 0-4-15,-26-8-16 16,26 8 9-16,0 0 17 0,0 0 30 15,-20-7-24-15,20 7-14 16,0 0 5-16,-25-12 13 0,25 12 8 16,0 0-1-16,0 0-17 15,-26-7 0-15,26 7-17 0,0 0 0 16,-30-4 16-16,30 4 1 16,0 0-6-16,-26-4-3 0,26 4 26 15,0 0-23-15,-25-7-3 0,25 7 6 16,-25-8 3-16,25 8-3 15,-21-4-4-15,21 4-10 0,-25 0 0 16,25 0-5-16,-31 0 5 16,31 0 8-16,-25 4-6 15,25-4-5-15,-30 0-1 0,4-4 6 16,26 4-2-16,-30 4 7 16,-1 0 1-16,31-4-5 0,-30 4-6 15,30-4-6-15,-26 3-5 16,1-3 14-16,25 0 0 0,-25 0 7 15,25 0-7-15,-26 4 7 16,26-4-7-16,0 0 9 0,-25 4-2 16,25-4-7-16,0 0 0 15,-31 8 8-15,31-8-8 0,-25 7-7 16,25-7 7-16,-26 0-6 16,26 0 6-16,-20 0-16 15,20 0 26-15,0 0 1 0,-30 0-5 16,30 0-15-16,-21 0 9 15,21 0-11-15,-25 0 11 0,25 0 0 16,-25 0-4-16,25 0-1 16,-31 0 2-16,31 0 16 0,0 0-9 15,-25 4-1-15,25-4-6 0,-31 8 3 16,6-5-5-16,25-3 9 16,0 0-7-16,0 0-7 0,-26 4 6 15,26-4 4-15,0 0 11 16,-25 0-2-16,25 0-6 15,0 0 8-15,0 0-11 0,0 0 0 16,0 0 3-16,0 0-14 16,0 0 8-16,0 0 9 0,0 0-6 15,0 0-14-15,0 0 1 16,0 0 13-16,0 0-12 0,0 0 12 16,0 0-10-16,0 0 0 15,0 0 7-15,0 0-2 0,0 0 10 16,0 0-3-16,0 0-7 15,0 0 10-15,25 12-23 0,11 3 7 16,0-7 16-16,-1 3-2 16,11-3 7-16,5-1-4 15,-1-3-2-15,6 0-4 0,-5 0-19 16,0-8 11-16,-5 0 8 16,-6 4 0-16,-4-4 2 0,-6 4 4 15,-4 0-2-15,-6 4 1 16,-20-4-5-16,20 4-4 0,-20-4-2 15,21 4 15-15,-6-1 1 16,5-3-22-16,-5-3 4 0,11-5 17 16,-1 4-13-16,1 0 15 0,-1-3-11 15,0 3-11 1,-4 0 2-16,-1 0 0 0,-5 1-3 16,-15 3 12-16,21 0 14 0,-21 0-6 15,0 0-8-15,0 0 3 16,0 0-9-16,0 0 6 0,0 0-6 15,0 0 1-15,20 0 5 16,-20 0 5-16,20 3-2 0,-20-3 7 16,21-3-16-16,-1 3 3 15,0 0-6-15,1 0 3 0,-1 0 6 16,5 0 4-16,-4 0-4 16,4 0 15-16,0-4-18 0,1 0 3 15,-1 0 5-15,1-3-13 16,-1 3 8-16,-5 4 0 15,6-4-15-15,-1 4 15 0,-5 0 14 16,-20 0-2-16,31 4 0 16,-6-4-12-16,1 0 4 0,-6 0-4 15,5-4 24-15,1 4-38 16,-6-4-6-16,-20 4-19 0,31 0-39 16,-6 0 7-16,-25 0 34 0,0 0 17 15,25 0 20-15,-25 0 12 16,0 0-12-16,0 0-10 0,0 0-2 15,0 0 12-15,0 0 8 16,0 0-2-16,0 0 16 16,0 0-11-16,0 0-16 0,0 0 1 15,0 0 4-15,0 0-4 16,0 0-1-16,0 0 1 0,0 0 0 16,0 0 11-16,0 0 4 15,-30-11-6-15,5 3 0 0,-1 0-8 16,26 8 0-16,-35-11 3 15,4 3-4-15,6 1 4 0,-1-1 9 16,26 8 9-16,-35-8 15 16,9 1-26-16,1-5 7 0,25 12-6 15,-31-11 2-15,6 3 0 16,25 8 9-16,-30-7 5 16,9 3 7-16,21 4-19 0,-30-4 12 15,4 4 10-15,26 0 8 16,-30-4-22-16,30 4-6 0,-31 0-3 15,6 4 17-15,25-4-10 0,-30 0-18 16,-1 0 6-16,6-4-10 16,-6 4-2-16,1 0-1 0,4 0 10 15,-4 4-12-15,-1 4 9 16,6-1 0-16,0 1 9 0,-1-4-9 16,1 0 0-16,-1-1 0 15,26-3-6-15,-35 4 6 16,4 0 8-16,6 0 3 0,0 0-8 15,-1-4 5-15,1-4-6 16,-6 0-7-16,6 4 2 0,-1 0 3 16,1 0-8-16,25 0 8 15,-36 0-7-15,11 0 9 0,25 0-6 16,-25 4 4-16,25-4 18 16,-26 0-18-16,26 0 4 0,-25 0-4 15,25 0-6-15,-31 0 3 0,31 0-5 16,-30 0 8-16,30 0-4 15,-25 4 10-15,25-4-10 0,0 0 16 16,-26 0-12 0,26 0 8-16,0 0-3 0,-30 3-5 15,30-3-8-15,0 0 8 0,-26 4 16 16,26-4-29-16,0 0 1 16,-20 4-1-16,20-4 8 0,0 0 16 15,0 0 11-15,0 0-17 16,0 0-1-16,0 0-10 0,0 0 2 15,0 0-6-15,0 0-6 16,0 0 10-16,0 0 18 0,0 0-20 16,0 0 8-16,10 31 3 15,-10-31-3-15,31 30 9 16,-1-7 1-16,1-8 0 0,9 0-8 16,6-7 2-16,10 3-4 15,5-7 18-15,5-8-6 0,10 1-17 16,-5-1 5-16,5-4 0 15,-5 8 14-15,-5-7-14 0,-5-5-6 16,-5 8 11-16,-5 1-2 0,0 3 18 16,-5-4-34-16,-11 0 2 15,1-4 15-15,-6 8 2 0,1 0-2 16,-6 0-4-16,-5 0-11 16,-20 0 11-16,31 4 12 0,-6 0-12 15,-25-4 0-15,26 4-11 16,-26-4 11-16,25 4 7 15,0-4 6-15,-25 0-27 0,21 3 4 16,-21-3 10-16,25 0 10 16,-25 0 1-16,26 8-2 0,-26-8-14 15,30-8-14-15,-30 8 22 0,25 8 11 16,-25-8-7-16,0 0-21 16,0 0 4-16,21 4 23 0,-21-4-5 15,0 0-2-15,0 0-21 16,0 0 10-16,0 0 5 0,0 0 7 15,0 0 0-15,0 0 3 16,0 0-20-16,0 0 10 0,0 0 8 16,0 0 13-16,0 0-9 15,0 0-26-15,0 0 14 16,0 0 4-16,-26-8 1 0,-4 1-15 16,-6 3 5-16,1 0 5 0,-1-4 12 15,-4 5-6-15,-6-5-23 16,5 0 5-16,-10 1 15 0,6 7 3 15,-11-4-6-15,5 4-9 16,0 0 9-16,0 0 0 0,-4 0-3 16,4 4 9-16,0-1 0 15,0 1 0-15,0-4-18 16,6 4 16-16,-6 0 13 0,0-4-15 16,0 0-12-16,6 0 33 15,-1 0 41-15,5 0-14 0,11 0-19 16,4 0-21-16,26 0 7 0,-25 4 2 15,25-4-9-15,0 0-1 16,0 0-14-16,0 0 11 0,0 0-2 16,0 0-7-16,0 0 3 15,0 0-6-15,0 0 2 0,-26-4 16 16,26 4-6-16,0 0-6 16,0 0 0-16,0 0 7 0,0 0 28 15,0 0-5-15,0 0-11 16,0 0-14-16,0 0 2 15,0 0 2-15,0 0-2 0,0 0-7 16,0 0-13-16,0 0 10 0,0 0 9 16,0 0-6-16,0 0 4 15,0 0-14-15,0 0 5 0,0 0 5 16,0 0 7-16,0 0-10 16,0 0 3-16,0 0-9 0,0 0 9 15,0 0 0-15,0 0 0 16,0 0 8-16,0 0-22 0,0 0 11 15,0 0 3-15,0 0 0 16,0 0-100-16,0 0-291 16,0 0-296-16,21 19-199 0</inkml:trace>
          <inkml:trace contextRef="#ctx0" brushRef="#br1" timeOffset="48951.7545">-13695-3044 529 0,'0'0'130'0,"0"0"-23"15,0 0-31-15,0 0-29 0,0 0-27 16,0 0 26-16,0 0 17 16,0 0-15-16,0 0-23 0,0 0 11 15,0 0-19-15,0 0 19 16,0 0-44-16,0 0 20 15,0 0 9-15,0 0-34 16,0 0 15-16,0 0-5 0,0 0-3 16,0 0 19-16,0 0-24 15,0 0 15-15,0 0 0 0,0 0 13 16,0 0-1-16,0 0-22 16,0 0 13-16,0 0 0 0,0 0 18 15,0 0 11-15,0 0 12 16,0 0-36-16,0 0 15 0,0 0-40 15,0 0 8-15,-5 30 19 16,5-30-35-16,5 38 48 16,0-7-50-16,0-8 23 15,-5-23 5-15,15 26-15 0,-15-26 16 16,15 23 2-16,1-11 8 16,-16-12-21-16,20 3 5 0,-20-3 22 15,30-15-6-15,-30 15-9 16,0 0 0-16,21-38 3 0,-21 38-2 15,0-34 10-15,0 34 45 16,0 0 22-16,0 0-11 0,0 0-42 16,-5-23-8-16,5 23-20 15,0 0-1-15,0 0-10 16,0 0-43-16,-16 23-178 16,16-23-139-16,-10 26-72 0</inkml:trace>
        </inkml:traceGroup>
        <inkml:traceGroup>
          <inkml:annotationXML>
            <emma:emma xmlns:emma="http://www.w3.org/2003/04/emma" version="1.0">
              <emma:interpretation id="{05A4030C-79A6-4E74-B68C-E0A5450FD7DF}" emma:medium="tactile" emma:mode="ink">
                <msink:context xmlns:msink="http://schemas.microsoft.com/ink/2010/main" type="inkWord" rotatedBoundingBox="29126,6779 32258,6526 32465,9096 29332,9348"/>
              </emma:interpretation>
              <emma:one-of disjunction-type="recognition" id="oneOf1">
                <emma:interpretation id="interp1" emma:lang="" emma:confidence="0.5">
                  <emma:literal>-o</emma:literal>
                </emma:interpretation>
                <emma:interpretation id="interp2" emma:lang="" emma:confidence="0">
                  <emma:literal>-0</emma:literal>
                </emma:interpretation>
                <emma:interpretation id="interp3" emma:lang="" emma:confidence="0">
                  <emma:literal>-O</emma:literal>
                </emma:interpretation>
                <emma:interpretation id="interp4" emma:lang="" emma:confidence="0.5">
                  <emma:literal>- .</emma:literal>
                </emma:interpretation>
                <emma:interpretation id="interp5" emma:lang="" emma:confidence="0">
                  <emma:literal>to</emma:literal>
                </emma:interpretation>
              </emma:one-of>
            </emma:emma>
          </inkml:annotationXML>
          <inkml:trace contextRef="#ctx0" brushRef="#br1" timeOffset="25780.5292">-457-4904 660 0,'0'0'167'0,"0"0"-14"0,0 0 28 15,0 0 43-15,0 0 19 16,0 0 16-16,0 0-11 16,0 0-54-16,0 0-69 0,0 0-13 15,0 0-10-15,0 0-25 16,0 0-6-16,0 0-17 0,0 0 11 15,0 0-65-15,0 0-61 16,5-38 34-16,16 4 15 0,4 0-22 16,0 3 34-16,6 8-3 0,-1 4-14 15,-4 8 8-15,-1 7 9 16,-4 12-17-16,-1 7 20 0,-5 12-8 16,-5 15 10-1,0 11 10-15,-4 4-9 0,-6 8-6 16,-6 3 24-16,1 1-14 0,0-8-10 15,0 0 0-15,0-8 0 16,0-11 0-16,5-4-8 0,0-15 3 16,0-23 23-16,0 0 9 15,0 0 20-15,0 0 17 0,0 0-27 16,31-38-18-16,9-23-16 16,11-15-10-16,-5-4 11 0,-1 4-20 15,-9 15 16-15,-6 11 0 16,-9 16-8-16,-6 11 19 0,-15 23-21 15,0 0 19-15,0 0 3 16,-5 34-5-16,-5 16 4 16,-5 15-1-16,4-1 7 0,1 9 22 15,5-1 77-15,5-3 13 0,10-1 24 16,6-7-16-16,4-4-50 16,10-11-37-16,1-8-19 0,9-7-14 15,1-8 1-15,0-8-10 0,-1-8 1 16,-4-3-9-16,-6-4-19 15,-4 0-161-15,-6-4-158 0,-20 4-183 16,0 0-111-16,31-26-53 16,-31 26 1-16</inkml:trace>
          <inkml:trace contextRef="#ctx0" brushRef="#br1" timeOffset="25983.6503">575-4523 1181 0,'0'0'279'0,"30"0"12"16,-5 4-41-16,6 4-69 0,4 3-26 15,6-3-8-15,0-1-44 16,-1 1-52-16,6-4-6 0,-10 4-36 16,-1-1 2-16,-9-3-17 0,-26-4-7 15,0 0-245-15,0 0-133 16,25 15-190-16,-25-15 48 15,0 0 77-15</inkml:trace>
          <inkml:trace contextRef="#ctx0" brushRef="#br1" timeOffset="26249.2676">580-4180 717 0,'0'0'142'15,"0"0"104"-15,0 0 17 16,0 0-17-16,0 0-31 0,25 19-25 16,-25-19 20-16,30 19-29 0,1-11 52 15,-6 3-28-15,6-7-48 16,-1 4-67-16,6-4-41 0,-6 3-25 16,1-3-6-16,-6 0-8 0,1 0-10 15,-6 0 0-15,-20-4-81 16,0 0-126-16,0 0-75 0,20 3-43 15,-20-3-1-15,0 0-240 0,26-3-110 16</inkml:trace>
          <inkml:trace contextRef="#ctx0" brushRef="#br1" timeOffset="26655.5027">1382-4359 1607 0,'0'0'36'16,"0"0"46"-16,0 0-8 0,0 0-46 15,-10 38 3-15,-5 0-5 16,0 1 14-16,4 6 35 0,1-7-10 15,5 0-13-15,5-3 27 16,10-1-22-16,1 0 2 0,-11-34-20 16,25 38-18-16,0-11 11 0,1-8-7 15,-6-7 0-15,5-12-19 16,1-8 6-16,-1-7 8 0,6-4 5 16,-11-8 7-16,0-7 34 0,-4-1 123 15,-6 5 19-15,0 3-33 0,-5 1-59 16,-5 26-48-16,-5-23-43 15,5 23-3-15,-25-19-22 0,-11 19-5 16,-5 0-37-16,1 11-92 16,-1 1-113-16,0 3-199 0,1-4-242 15,4-3-100-15</inkml:trace>
          <inkml:trace contextRef="#ctx0" brushRef="#br1" timeOffset="27671.1016">-741-5380 721 0,'0'0'21'15,"0"0"37"-15,0 0-12 0,0 0-6 16,0 0-17-16,0 0-19 16,0 0-13-16,0 0 12 0,0 0 13 15,30 12 8-15,6-5 76 0,-1-7 17 16,21 0 47-16,15 4 37 16,21 7-42-16,25 5-70 0,30 3-19 15,26 4-41-15,15 7-9 16,10 8-20-16,0 4-9 15,0 11 21-15,-10-3 8 0,-15 3 1 16,-11-7-13-16,-19-4-8 16,-16-8 0-16,-21 0 10 0,-19-11-20 15,-21-7 10-15,-16-1 8 0,-14-8 8 16,-6-3 19-16,-14 0 111 0,-16-4 36 16,0 0 27-16,0 0-18 15,0 0-49-15,0 0-59 0,0 0-41 16,0 0-22-16,0 0-9 0,0 0 11 15,0 0-28-15,0 0 6 0,0 0-4 16,0 0-7-16,0 0 16 0,0 0-12 16,0 0-8-16,0 0 2 15,0 0 5-15,10 27-2 16,-5-1 6-16,0 9 11 0,0 7-20 16,0 7 7-16,5 12 6 0,11 8 0 15,4 11 4-15,6 4-4 0,9 3 7 16,6 12-7-16,5-4 4 0,5-3 3 15,-6-1-1-15,-4-3-1 16,0-12-1-16,-11 0-14 0,1-15 7 16,-11-4 8-16,-4-11 2 0,-6-4-4 15,-15-42-8-15,5 38 22 0,0-4-9 16,-5-34-2-16,0 0 1 0,-15 39-7 16,15-39 9-16,0 0-12 15,-36 45 10-15,36-45-7 0,-40 46-7 16,4-12 7-16,6-3 7 15,-1-8-10-15,-4-4 11 0,-1 0-14 16,-5 0 14-16,-9-4-8 0,-1-4 12 16,-15 5 1-16,-5-9 22 0,-16 1 3 15,-9-4 7-15,-16-4-16 0,-20-4 3 16,-15-4-11-16,-16-7-4 16,-20 0 14-16,0-8 43 0,-5 4-17 15,16-8-2-15,4 1-28 0,21-1-21 16,14 4 7-16,22 4-5 15,14 4-14-15,21-4-50 16,15 7-39-16,10-3-57 0,6 4-57 16,45 11-58-16,-46-16-76 0,46 16-187 15,0 0-160-15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16:27.60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440C73-8DB7-47E2-9C18-2D9D77B8B7B0}" emma:medium="tactile" emma:mode="ink">
          <msink:context xmlns:msink="http://schemas.microsoft.com/ink/2010/main" type="inkDrawing" rotatedBoundingBox="27499,10990 28047,11261 27783,11795 27234,11523" shapeName="Other"/>
        </emma:interpretation>
      </emma:emma>
    </inkml:annotationXML>
    <inkml:trace contextRef="#ctx0" brushRef="#br0">167 0 1198 0,'0'0'292'0,"-36"30"-29"16,36-30-69-16,0 0-92 15,0 0-47-15,0 0-26 0,-31 50 3 16,31-50-30-16,-10 61 14 15,15-12 7-15,0-11-8 0,-5-38 0 16,26 46 5-16,-26-46-20 16,41 34 0-16,-11-15 11 15,-30-19-4-15,41 0-7 0,-41 0 5 16,0 0-9-16,30-57 23 16,-15 0-19-16,-20 11 0 0,-5 4 26 15,10 42-20 1,-41-30-18-16,6 18 19 0,-1 24-13 15,-4 15-2-15,9 11 0 16,-4 11 28-16,14 5-23 0,6-1 19 16,5 0-6-16,5-7-6 15,15-4 11-15,-10-42-15 16,25 46 41-16,6-16-37 0,4-15 0 16,11-15 9-16,5-11-27 15,-5-16 25-15,-1-7-25 0,-4-12 28 16,-16-11-5-16,-9 4-23 15,-6-1 22-15,-15 12 85 16,5 42-53-16,-36-34-12 16,-9 30-13-16,-1 20 13 0,-10 14 59 15,10 12-42-15,0 11-27 16,16-3 3-16,5 3-16 16,14 4 5-16,11-7 3 0,16-1-8 15,19-14 8-15,11-9-3 16,10-14 1-16,10-12-11 0,5-19 10 15,5-4-15-15,-5-11 5 16,-15-12 14-16,-10-4-22 16,-11-3 12-16,-19-4 11 15,-16 3 24-15,-21 16 6 0,-14 23 12 16,-26 15 10-16,-5 15-30 16,-10 20-7-16,5-5-13 0,15-3-11 15,10-1-15-15,10-6-64 16,36-20-315-16,-30 26-327 15,30-26-197-15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1:44.3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6384 313 698 0,'0'0'379'16,"0"0"31"-16,0 0-98 0,0 0-123 16,0 0-85-16,-20-12-14 15,-21 1 48-15,-4 3-1 0,-21 4-35 16,-16-3-66 0,-24 3 3-16,-21-4-20 0,-21 5-11 15,-29-5 2-15,-16 0 2 16,-21 5-2-16,-19-1 10 0,-27-4-15 15,-19 1 7-15,-16-1 6 16,-20-7 7-16,-20-1 7 0,-15 1 12 16,-6-4 9-16,11 0-9 15,14 0-4-15,22 0-12 0,19 0 1 16,21 4-3-16,30 3-1 16,31 1 11-16,25 3-17 0,36 8 4 15,25-4-6-15,25 1-7 16,31-1-5-16,15 4-5 15,11-4 4-15,14 0-14 0,26 4 10 16,0 0-17-16,0 0 26 16,0 0-22-16,0 0 22 0,0 0-13 15,0 0 11-15,0 0-23 16,0 0 22-16,0 0-3 0,0 0 1 16,-20-4-8-16,20 4 9 15,0 0 2-15,0 0-11 0,0 0 12 16,0 0-18-16,0 0 22 15,0 0-19-15,0 0 18 0,0 0-8 16,0 0 9-16,0 0-12 16,0 0 7-16,0 0-10 15,0 0 11-15,0 0-8 0,0 0 35 16,0 46 53-16,5 15 5 16,10 15-8-16,0 31-9 0,1 26 27 15,9 16-17-15,0 26-36 16,1 12-5-16,9-1-28 0,-4 1 10 15,-6-12-27-15,1-18-5 16,-1-13 18-16,-5-14-13 0,-4-16 23 16,-6-18-29-16,0-13 2 15,-5-18 4-15,0-19 2 0,-5-46 12 16,0 49-8 0,0-49-22-16,0 0 16 0,0 0-3 15,0 50-1-15,0-50 14 16,0 0-10-16,0 0 0 0,0 0-4 15,0 0 14-15,0 0-17 16,0 0 7-16,0 0-4 0,0 0 1 16,0 0 3-16,0 0-13 15,0 0 22-15,0 0-9 0,0 0 0 16,0 0-7-16,15 46 10 16,-15-46-7-16,26 45 4 0,-26-45-3 15,40 42 3-15,6-11-3 16,20-1-1-16,10-7-5 15,21 0-1-15,25-4 10 0,25 0-11 16,31-8 14-16,20-3-7 16,36-4-12-16,30 3-1 0,15 1 10 15,21 4-12-15,10 3 38 16,20 4-22-16,5-8-8 0,-4 1 7 16,-1-1-15-16,-10-3 26 15,-5 11-34-15,0-8-9 0,-10 1 6 16,-16-1-15-16,-20 1 21 15,-20-9-10-15,-20 9 4 0,-21-12 7 16,-20 4 2-16,-25-1 18 16,-11-3-12-16,-20 0 21 15,-10-3-14-15,-20-1 8 0,-16 0 0 16,-10-4 0-16,-10 5 5 16,-10-5-18-16,-5 0 24 0,-5 1-11 15,-11 7 0-15,-4-4-3 16,-31 4-5-16,35-8 21 0,-4 1-20 15,-31 7 16-15,30-8-9 16,-30 8-8-16,31-11 24 0,-31 11-22 16,30-23 6-16,-30 23-3 15,26-27 3-15,-26 27 9 16,30-38-18-16,-30 38 12 0,36-38-7 16,-36 38-1-16,35-38 5 15,1 7 7-15,-6 8-18 0,-30 23 19 16,41-26-6-16,-41 26-5 15,35-19 9-15,-35 19-13 0,31-19 7 16,-31 19 0-16,30-19 13 16,-30 19-11-16,0 0 26 0,31-23 2 15,-31 23-10-15,0 0-1 16,30-23 11-16,-30 23-23 0,0 0 12 16,31-38-19-16,-31 38 8 15,15-54 6-15,-5 5-18 16,-5-8 4-16,-5-8-11 0,-5-7 8 15,0-20 9-15,-5-11-28 16,-5-22-2-16,5-5 0 0,-6-3-1 16,1 3 32-16,0 8-13 15,0 8-2-15,-6 11 18 0,6 4-17 16,0 11 7-16,-5 4 0 16,-1 1-6-16,1 10 6 0,5 9-12 15,-1 14 8-15,1 4 13 16,5 8-15-16,10 38 16 0,0 0-20 15,-20-38 2-15,10 8 8 16,10 30-23-16,0 0 11 16,0 0 5-16,-26-31-5 15,26 31 4-15,-30-23-1 0,30 23 13 16,-31-11-11-16,6-1-1 16,-6 5 13-16,6 3-16 0,-11-4 22 15,1 1-18-15,-6 3 7 16,-10 0-8-16,-5-4 15 0,-10-3-17 15,-5 7 5-15,0 0 5 16,-5 4-9-16,0-3 15 0,-6-1-17 16,6 4 4-16,-5 0 15 15,5 4-19-15,0-4 18 0,4 0-17 16,-4 3 6-16,0-3 4 16,0 4 0-16,0-4 12 15,-6 4-18-15,1 0 6 0,5 0-12 16,-10-4 9-16,4 0-26 15,6 0-4-15,0-4 6 0,10 4-10 16,5-4 30-16,10 4-18 16,0-4 20-16,16 4-11 0,-1-4 22 15,11 4-15-15,25 0 9 16,-26 0-5-16,26 0-21 0,0 0-38 16,0 0-80-16,0 0-73 15,0 0-167-15,0 0-209 16,-35 16-72-16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1:52.8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-1-4 425 0,'-5'-34'77'0,"5"34"50"16,0 0-37-16,0 0-3 0,0 0-51 15,0 0-26-15,0 0 16 16,0 0-32-16,0 0 71 16,0 0 5-16,0 0 13 0,0 46 6 15,5 11 18-15,0 19-50 16,0 27 47-16,0 19-16 0,0 30-13 15,0 27-17-15,6 50 244 16,-1 49-84-16,0 46-60 0,5 27-67 16,0 7-33-16,-4 4-26 15,4-4-16-15,-5-4-2 0,0-11 16 16,-5-12-21-16,5-18-3 16,-5-27-6-16,1-35-3 0,-1-34-8 15,0-38-138-15,-5-38-200 16,0-34-213-16,0-27-22 15</inkml:trace>
  <inkml:trace contextRef="#ctx0" brushRef="#br0" timeOffset="5656.3189">-341 5525 408 0,'0'0'124'16,"0"0"54"-16,0 0 4 0,0 0-26 16,0 0-11-16,0 0 59 15,0 0 98-15,0 0-76 0,0 0-22 16,0 0-9-16,0 0-21 16,-5 64 15-16,10 1-47 0,0 15-21 15,5 15-9-15,0 24-6 16,-5 22-31-16,5 30 25 15,-10 35 15-15,0 26-7 16,-10 16-9-16,-5 15-36 0,-10 22 39 16,-11 13-21-16,6 14-47 15,-6 8-20-15,0-7 1 0,1-20-2 16,4-23 5-16,1-30 0 16,4-26-18-16,11-28 0 0,5-29-11 15,0-32-13-15,5-26-166 16,0-19-111-16,5-22-97 0,-5-13-120 15,5-45-101 1,0 0 1-16,-5 38 60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1:57.73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8603 194 568 0,'0'0'193'16,"0"0"31"-16,-41-8-19 0,11 5-82 15,0-1-28-15,-11 0 2 16,0 0-6-16,-10-3-21 0,-15-1-12 16,-10 4-9-16,-10 0-25 15,-11 0-10-15,-14 4 4 0,-22-3-8 16,-19-5-2-1,-16 4-3-15,-9-3-5 0,-6-1-3 16,0-3 13-16,-25 3-13 16,-21-3-1-16,-30-1-13 0,-26 4 34 15,-19 1 3-15,-1 3-2 16,-5 0 5-16,-15 8-8 0,-5 0-25 16,-1-4 10-16,11 4 10 15,5-1-25-15,11 1 15 0,4 0 0 16,10-4-3-16,26 0 19 15,15 0-26-15,21 0 22 0,19 0-5 16,16 0-7 0,21 0 0-16,14-4-7 0,31 4 33 15,20-4 9-15,21 1-4 16,30-1-26-16,11 0 15 0,45 4-13 16,-36-4-13-16,36 4 15 15,0 0-7-15,0 0-2 0,0 0 0 16,0 0 0-16,0 0-6 15,0 0 13-15,0 0-7 0,-31-4 17 16,31 4-3-16,0 0-17 16,-30 8 3-16,30-8 8 0,-51 11 40 15,0-3-62-15,6 0 5 16,-6-1 2-16,10-3 24 16,1 0-6-16,4 4 11 15,11-5-1-15,25-3 21 0,-31 8-5 16,31-8-11-16,0 0-6 15,0 0 4-15,0 0 4 0,0 0-1 16,0 0-8-16,0 0-7 16,0 0 39-16,0 0-11 0,0 46-4 15,5-8 12-15,5 4 29 16,-5 3 4-16,1 13-6 0,-1 14 17 16,0 16-32-16,-5 14-23 15,0 24-9-15,-10 8-28 16,4 7 16-16,-4-4-1 15,0 0-15-15,-5-8 7 0,-5 1-13 16,4-8 3-16,1 0 13 16,0-8-15-16,5-11 13 0,0-4-16 15,4 0 8-15,-4-15 2 16,5-8-13-16,5-4 20 0,-5-11-13 16,0 0 4-16,0-11 4 15,5-8-12-15,0-4 10 0,0-4-2 16,0-34-11-16,0 42 11 15,5-11 0-15,-5-31-22 16,5 38 12-16,-5-38-3 16,15 30 1-16,-15-30 19 0,0 0-7 15,31 34-7-15,-6-11 11 16,6-4-4-16,9 0-9 0,6 0 14 16,10-3-2-16,10 7-6 15,10-1 0-15,16 5 17 0,14 0-14 16,16-1-6-16,21 1 6 15,19 0 4-15,16-1 3 0,15 1-10 16,20-4-3-16,6 0 12 16,4-4-2-16,1 0-7 0,4 0 6 15,-4 0-3-15,4 0 8 16,6-4-11-16,-5-7 3 16,-11 0 8-16,-4-12-8 0,-1-4-16 15,-10-7-47-15,0-4-7 16,11-4 7-16,-1 0 34 0,0 4 13 15,-4 0-2-15,-6 0 1 16,-10 8 23-16,0-1-10 0,-5 1-13 16,-10 3 19-16,-11-3-2 15,1 7-13-15,-5 0 13 0,-11 0 0 16,-5 4-11-16,-10 0 11 16,-10 8 6-16,-10-4-13 15,-5 3-7-15,-10 5 23 16,-11-1-6-16,1-3-12 0,-11 3 15 15,-5 1-2-15,-5-1-21 16,-5-3 20-16,-10 3-3 0,0 1-4 16,-5-1 12-16,-6-3-17 15,1-1 16-15,-10-3-2 0,4 0-5 16,-9-4 0-16,-1 0 16 16,-4-4 45-16,-6 4 18 0,-20 0 11 15,20-15-10-15,-20 15-26 16,16-35 10-16,-6-3-8 0,-10-11-19 15,0-4-13-15,-10-12-12 16,-1-11-5-16,6-20 0 16,-5-10 4-16,5-16-9 0,0-19-6 15,10-15-5-15,5-12-42 16,11-11 21-16,4-4 13 0,16 8 9 16,-6 11 8-16,6 8 0 15,-11 7-4-15,1 12 30 0,-1 11 2 16,-9 12 38-16,-1 7-23 15,-15 8-3-15,0 11-31 0,-5 8 31 16,-5 12-21-16,-5 7 6 16,0 15-21-16,10 46 11 0,-16-46-18 15,16 46 13 1,0 0-21-16,0 0 20 0,0 0-22 16,0 0 22-16,-15-38-26 15,15 38-17-15,0 0-78 0,0 0-77 16,0 0-153-16,0 0-220 15,0 0-222-15</inkml:trace>
  <inkml:trace contextRef="#ctx0" brushRef="#br1" timeOffset="165931.6502">4692 3581 752 0,'0'0'246'0,"0"0"17"16,0 0-82-16,0 0-90 0,0 0-23 16,-6 34 139-16,-4 4-81 15,0 1-47-15,5 2-16 0,0 5 0 16,0 8-8-16,0-1-22 16,0 4-26-16,0-4 12 15,5-3-23-15,-5-4 1 0,5-8 3 16,0-38 7-16,0 45-7 15,0-45 11-15,15 42 2 16,5-19 29-16,16-15-18 0,20-8-21 16,15-15 11-16,20-16-9 15,21 1-15-15,20-5 18 0,10 1 0 16,16 7-8-16,4-3 4 16,6 3 1-16,5 4-11 0,4 1 6 15,1 6-3-15,5 5-13 16,-5-4 16-16,-5 3-16 15,-11 1 12-15,-9 3 0 0,-11 1-9 16,-10-5 13-16,-10 4 0 16,-16 1 9-16,-4-5-3 15,-10-3-6-15,-1 0-3 0,-10-4-1 16,-5 4-5-16,-10 3 6 16,-5 5-9-16,-10-1 19 0,-10 4-2 15,-6 0 0-15,-14 1 12 16,-1 3-12-16,-20 0-13 0,20-4-3 15,-20 4 22-15,21-4-15 16,-21 4-6-16,0 0 12 0,15 0 19 16,-15 0-29-16,0 0 18 15,0 0 24-15,0 0 13 16,0 0-25-16,0 0 4 0,0 0 35 16,0 0-17-16,0 0 5 15,0 0-17-15,0 0-18 0,0 0-10 16,0 0-2-16,10-31 7 15,-5 5-1-15,-5-1-24 0,0 0-53 16,0-3-18-16,0 30 27 16,0-38-6-16,0 38-96 0,-5-27-165 15,5 27-187-15,0 0-120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2:01.1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1301 193 2177 0,'15'-38'283'0,"-15"38"-74"16,5-38-113-16,-5 38-47 15,0 0-45-15,-30-27 18 16,-6 20-22-16,6 18 9 16,-11 12 9-16,1 15 8 0,4 15 76 15,1 8-6-15,4 12 17 16,6 3-4-16,9 4-51 0,6-4-16 15,15 0-32-15,11 0 4 16,-1-11-9-16,10 0-15 0,1-15-178 16,-26-50-232-16,45 57-252 15,-4-27-174-15</inkml:trace>
  <inkml:trace contextRef="#ctx0" brushRef="#br0" timeOffset="323.616">1758 254 2301 0,'0'0'344'0,"0"0"-80"0,31 42-48 16,-6 19-48-16,6 15-16 15,-1 8 17-15,-4 0-4 16,-1 11-37-16,0-11-24 0,-4 7-63 15,-1-7 8-15,-5-15-13 16,-5-16 17-16,-10-53-14 16,16 46 97-16,-16-46 103 0,0 0 108 15,0 0-105-15,0 0-147 16,35-38-23-16,6-31-40 0,-1-19-23 16,11-30-44-16,0-15-140 15,10-16-38-15,0 5-68 0,-5 6-105 16,0 13-72-16,-16 10-113 15,1 16-374-15</inkml:trace>
  <inkml:trace contextRef="#ctx0" brushRef="#br0" timeOffset="-340.0358">488 14 1680 0,'5'-31'306'0,"-5"31"-4"0,0 0-98 16,0 0-78-16,0 0 1 16,0 0-60-16,5 50-20 0,6 3-33 15,-11-3-2-15,5-4-2 16,-5-8-2-16,0-4 0 0,0-34 4 15,-5 34-5-15,5-34-7 16,-26 35-32-16,26-35-27 16,-30 19-29-16,9-16 10 0,21-3-22 15,-35-22 37-15,9-9 32 16,6 1 15-16,0-5 13 16,0 5 42-16,20 30 49 0,-21-34 3 15,21 34-20-15,0 0-19 16,0 0-24-16,0 0-23 0,0 0-5 15,0 0 0-15,0 0 18 16,-25-12-5-16,25 12-13 0,0 0 3 16,-31 0 3-16,6 0-13 15,-6-4 21-15,6-3-21 16,-5-5 22-16,-6 1-23 16,6-1 18-16,-1 1-20 0,6 3 23 15,25 8-2-15,0 0 25 16,0 0-1-16,0 0 80 0,-5 31-24 15,10 18-15-15,15 9-15 16,10 10 31-16,1 4-36 0,4 5 5 16,1 3-20-16,-5 0 0 15,4 0-41-15,-4 0 13 0,-1-12-18 16,-5-7-104-16,-4-15-240 16,-21-46-365-16,20 57-314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2:04.2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1506 25 2172 0,'0'0'270'0,"0"0"50"0,0 0-58 15,0 0-96-15,0 0-98 16,0 0-24-16,0 0-35 0,0 0 13 15,-35-19-12-15,-11 7-18 16,0 8 13-16,1 8-5 0,-6 8 0 16,0 14 10-16,0 8 12 15,6 16 6-15,-1 10 56 16,10 12-29-16,6 4-17 0,15 16-1 16,15-1-18-16,10 3 5 15,10 1-16-15,10-7-8 0,11 3 0 16,10-8 0-16,0-3-110 15,-6-15-154-15,1-12-274 0,0-12-469 16</inkml:trace>
  <inkml:trace contextRef="#ctx0" brushRef="#br0" timeOffset="671.7351">2157-41 1075 0,'0'0'338'0,"-11"-38"10"15,11 38-62-15,-20-30-86 16,20 30-91-16,-30-16-35 15,-6 16 29-15,1 8 15 0,-11 11-12 16,5 7-20-16,6 12-36 16,4 4-19-16,6 4 3 0,4 3 13 15,11-3-14-15,10-1 0 16,10 1-6-16,11-1-9 0,9-7-12 16,6-4-9-16,9-7-7 15,1-12 14-15,-5 0 0 16,-6-11 1-16,-4 4-2 0,-31-8-6 15,25 7 7-15,-25-7 11 16,0 0 38-16,0 0 24 16,0 0-8-16,0 0-37 0,0 0-18 15,-56 42 6-15,1 4 33 16,-6-5-8-16,5 5 5 0,5 3 7 16,10 4-7-16,11 1 15 15,9 2-2-15,21-2-4 0,11-5-6 16,14 0-15-16,21-7-10 15,15-12 7-15,5-7-17 16,10-15-8-16,0-4-10 0,0-16-3 16,-5-7-142-16,1-7-147 15,-11-9-157-15,-11-2-299 16,-4-9-278-16</inkml:trace>
  <inkml:trace contextRef="#ctx0" brushRef="#br0" timeOffset="935.7382">3061-7 2417 0,'0'0'381'16,"0"0"-76"-16,-5 57-94 15,0 11-35-15,0 8-64 0,5 8-18 16,0 3-19-16,5 8-34 16,0-4-21-16,5 0-7 0,0-7-9 15,0-1-26-15,0-15-247 16,-5-11-238-16,1-15-339 0,-6-42-98 16</inkml:trace>
  <inkml:trace contextRef="#ctx0" brushRef="#br0" timeOffset="-351.8491">140 25 844 0,'-20'-42'200'15,"20"42"17"-15,0 0-32 0,0 0-17 16,0 0-15-16,0 0-31 16,0 0 64-16,0 0 31 0,0 0-21 15,15 57-32-15,10 7-42 16,11 5 10-16,4 6-39 16,6 9-39-16,5 7 13 0,0 0-12 15,-6-4-6-15,-4 1-29 16,-5-12-6-16,-11-8 16 15,-10-11-7-15,-15 4-7 0,-10-12 1 16,-20 0 4-16,-21-3-7 16,-5-12-14-16,-10-15 3 0,0-11 21 15,5-16-8-15,10-15 2 16,0-18 13-16,11-20 11 16,9-11-26-16,11-16-11 0,10-10 6 15,5-1 3-15,15 0-4 16,10 4-10-16,0 12 10 15,11 3-20-15,4 16 13 0,6 11 3 16,5 7-92-16,-6 8-221 16,-4 11-361-16,5 9-367 0</inkml:trace>
  <inkml:trace contextRef="#ctx0" brushRef="#br0" timeOffset="1198.6681">3456-90 2637 0,'0'0'278'16,"0"0"-66"-16,0 0 50 15,5 41-57-15,-5 20-51 16,5 12 5-16,0 14-9 0,0 4 27 16,0 12-57-16,6 0-57 15,-1 0-31-15,0-5-15 0,0 1-14 16,0-4 7-16,6-7-116 16,-6-8-306-16,-5-16-234 0,0-6-422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2:20.8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454 65 1498 0,'0'0'248'0,"0"0"83"0,-10-27-27 15,10 27-81-15,-30-23-84 16,-1 15-47-16,1 1-44 0,-6 11 7 15,1 7-12-15,-11 12-10 16,0 19-7-16,0 11-19 16,6 8 28-16,9 12-2 0,1 3 1 15,10-4 6-15,4-3 7 16,11-5-11-16,10-3 14 0,16-7-3 16,9-5 2-16,16-7-7 15,10-15-14-15,10-8-14 0,5-8-6 16,0-11-6-16,0-7-7 15,-5-1-109-15,0-3-171 16,-15-1-246-16,-5 5-287 0,-11-9-13 16</inkml:trace>
  <inkml:trace contextRef="#ctx0" brushRef="#br0" timeOffset="346.9301">967 156 2114 0,'0'0'307'0,"0"0"-97"15,0 0-95-15,0 0 9 16,6 34 5-16,-6 23-22 0,5 8-10 16,5 8-1-16,0 3-17 15,0-4-39-15,0-7-15 16,0-8-10-16,1-11-9 0,-6-8 1 15,-5-38-2-15,5 34 15 16,-5-34 99-16,0 0 69 0,0 0-7 16,0 0-94-16,0 0-37 15,10-49-22-15,5-20-20 0,5-26-12 16,6-16-1-16,4-7 5 16,6 4-9-16,-6 11-5 15,1 12-32-15,-6 26-151 0,-10 12-151 16,-15 53-212-16,26-39-281 15,-26 39-54-15</inkml:trace>
  <inkml:trace contextRef="#ctx0" brushRef="#br0" timeOffset="731.0663">1699 91 1689 0,'0'0'284'0,"0"0"-36"16,-36 42-62-16,1 4-47 0,9 7-50 16,11 1-11-16,5 3 6 15,5 0-11-15,5-4-21 0,5-3-13 16,15-5-9-16,6-6-9 16,-6-9-6-16,11-7-5 0,-1-15-2 15,-5-5-8-15,6-10 0 16,-6-16 4-16,-4-8 6 0,-1-14-10 15,-10-16 4-15,0-8-2 16,-5-11-2-16,-5 4 35 16,-5 11 24-16,5 12-19 15,-5 11-15-15,0 15-12 0,5 27-13 16,0 0-3-16,0 0 7 16,-30 23-7-16,4 11 3 0,1 8 0 15,10 0-32-15,4 4-102 16,1-4-123-16,5 0-141 0,5-42-194 15,5 49 18-15,-5-49 5 16</inkml:trace>
  <inkml:trace contextRef="#ctx0" brushRef="#br0" timeOffset="1575.9022">2136 244 942 0,'0'0'262'0,"0"0"33"16,0 0-17-16,0 0-48 15,0 0-36-15,0 0-71 0,10-31-56 16,-10 31 12-16,0-30-5 16,0 30-16-16,0 0-22 0,-10-31-6 15,10 31 15-15,0 0 11 16,0 0-5-16,0 0-18 0,0 0-10 16,0 0-4-16,0 0-3 15,0 0-3-15,0 0-7 0,-5-30 2 16,5 30 7-16,0 0 4 15,0 0-5-15,0 0-2 0,0 0-1 16,0 0-5-16,0 0 3 16,0 0 3-16,0 0 2 15,0 0-3-15,0 0-1 0,0 0 1 16,0 0-5-16,0 0 5 16,0 0 4-16,0 0-3 0,0 0-6 15,0 0-6-15,0 0-5 16,0 0 17-16,0 0 10 0,0 0 29 15,0 0 21-15,0 0-20 16,30 4-19-16,1-4-10 0,4-4-11 16,-4-4-3-16,-1-7 2 15,-4 3-11-15,-1-7 3 16,6-7 0-16,-11-5-6 16,0-3 3-16,-5-8 6 0,1-4-4 15,-1-3 1-15,-10 3-3 16,0 4 6-16,-10 8-6 0,0 3 0 15,5 31-8-15,-26-26 1 16,-4 18 7-16,0 12 0 0,-11 7 0 16,10 12-8-16,-4 8 8 15,9-1 0-15,6 16 0 0,5 0 5 16,5 3 1-16,10 4 4 16,10 8 15-16,10 4-3 0,11 4 1 15,-1-4 3-15,11-1 1 16,-1-6-5-16,1-5-9 15,-5-7-7-15,-11-8 3 0,-25-38 6 16,15 38 6-16,-10-8 5 16,-5-30-16-16,-45 42-6 0,-6-11 22 15,5-9-62-15,0-6-52 16,11-5-41-16,9-3-17 0,1-16-40 16,25 8-112-16,0 0-197 15,-20-57-228-15,30-8-33 0</inkml:trace>
  <inkml:trace contextRef="#ctx0" brushRef="#br0" timeOffset="2032.2056">2847-80 1227 0,'0'0'380'15,"0"0"10"-15,20-8-123 0,-20 8-128 16,31-4-72-16,-6-3-14 15,6-1-7-15,4-3-22 0,-4-5-14 16,4 1 5-16,1-8-8 16,-6-3-7-16,-30 26 0 0,36-50 0 15,-11 8 0-15,-9 4 14 16,-16 38 7-16,0-49-8 16,-11 11-19-16,11 38 3 0,-40-31 5 15,-1 23-2-15,-10 16 8 16,1 11-8-16,-1 8 0 0,10-1 0 15,6 9-6-15,4 3 18 16,11 4 33-16,10 3 11 0,4 9 4 16,12 3 36-16,14 4-11 15,0 4-17-15,16 3 15 0,-1-3-24 16,1-4-16-16,-6-4-11 16,1-3-6-16,-6-13 0 0,-10-2 18 15,-15-39 3 1,11 38 0-16,-11-38-5 0,-5 38-2 15,-11-8-21-15,-9-7-9 16,-6-4-6-16,-9-7-17 0,-1-5-88 16,-5-3-83-16,6-8-97 15,-1-3-165-15,6-9-225 0,-1-7-97 16</inkml:trace>
  <inkml:trace contextRef="#ctx0" brushRef="#br0" timeOffset="9207.8609">2309 1295 1891 0,'-26'-19'350'0,"26"19"-67"16,-35-15-50-16,4 4-74 0,-4 11-56 15,-1 0-22-15,-5 15 11 16,-9 11 39-16,-16 24-21 16,-6 19-19-16,-9 7-2 15,5 4-21-15,0 0-34 0,5 0-22 16,10-12-4-16,15-7 6 16,0-11-10-16,11-4-21 0,4-12-178 15,1-4-193-15,30-30-321 16,-36 27-236-16</inkml:trace>
  <inkml:trace contextRef="#ctx0" brushRef="#br0" timeOffset="9403.9987">1953 1909 2337 0,'0'0'383'15,"0"0"-78"-15,0 0-122 16,25 19-77-16,-25-19-47 0,0 0-32 16,0 0-14-16,0 0-183 15,0 0-259-15,0 0-433 0</inkml:trace>
  <inkml:trace contextRef="#ctx0" brushRef="#br0" timeOffset="9883.908">1460 1200 1649 0,'-20'46'358'0,"20"-46"-40"0,-15 68-86 15,-1-11-99-15,-4 1-57 16,-5-9-32-16,-6-3-21 15,-9-8-11-15,-11-4-12 0,-5-7-6 16,0-4-14-16,5-4 11 16,-5-12 9-16,11-3 12 15,9-11-8-15,6-9-4 0,30 16 0 16,0 0 7-16,0 0 9 16,0 0-7-16,-31-11 2 0,31 11 0 15,0 0-3-15,10 42-8 16,5 7 0-16,1 5 32 0,-1 11 25 15,-5-1 29-15,-10-3 1 16,-10 0 8-16,-21-4-12 0,-19-3-43 16,-21-5-5-16,-16-11-17 15,-4-7 34-15,4-16-10 16,6-11 22-16,10-12 25 16,10-15-9-16,10-11-5 0,11-15-17 15,14-24-30-15,16-14-16 16,10-20 7-16,15-4-29 0,21 5 10 15,20 7-37-15,10 7-103 16,10 12-99-16,0 12-140 0,0 10-270 16,6 5-209-16</inkml:trace>
  <inkml:trace contextRef="#ctx0" brushRef="#br0" timeOffset="10076.5702">1059 1070 2018 0,'25'-7'364'0,"-4"-1"-87"16,-21 8-105-16,35 0-23 15,-9 4-40-15,-1 0-61 0,-25-4-23 16,20 19-1-16,-20-19-24 16,0 0 0-16,0 0-95 0,16 49-211 15,-16-49-317-15,-6 54-253 16</inkml:trace>
  <inkml:trace contextRef="#ctx0" brushRef="#br0" timeOffset="4048.255">4970 453 1467 0,'0'0'412'16,"0"0"-72"-16,31 8-83 15,-1-4-74-15,6-4-33 0,10 0-23 16,-1 3-18-16,11-3-49 16,5 0-34-16,-5 0 1 0,0 0-21 15,-15-3 5-15,-6-1-55 16,-4 4-220-16,-31 0-446 0,20-12-359 16</inkml:trace>
  <inkml:trace contextRef="#ctx0" brushRef="#br0" timeOffset="4767.5182">6088-8 1275 0,'0'0'256'0,"0"0"-41"16,0 0-138-16,0 0-31 0,25-23-29 16,6 12 4-16,5-1 14 15,-1 9 35-15,1 3 25 0,-1 7-4 16,-9 9 16-16,-26-16-9 16,20 49-22-16,-5 12-9 15,-15 4 80-15,-5 3-37 0,-5 1-47 16,-5-4 1-16,-1-4-30 15,1-4-19-15,0-11 12 0,0-8-21 16,15-38-3-16,-16 38 4 16,16-38-1-16,0 0-3 0,0 0 19 15,0 0 6-15,0 0-33 16,0 0 5-16,16-31 9 0,4-14-5 16,11-13-13-16,9-18 12 15,1-4 0-15,5 4 2 16,-6 11 15-16,-4 12 8 0,-11 15 11 15,-25 38-18-15,31-23 3 16,-11 23 2-16,-20 0 24 0,20 34-15 16,-10 8-21-16,1 4 19 15,-11 3-22-15,5 5-11 0,0-5 10 16,-5-3 0-16,0-4-14 16,0-42 16-16,0 38-10 0,0-38-7 15,0 34 5-15,0-34 3 16,0 0 0-16,0 0 12 0,0 0-5 15,30-23-14-15,1-18 4 16,4-17 3-16,6-10-3 16,0-1-7-16,-1 4 35 0,-4 12 20 15,-11 15-16-15,1 8-16 16,-26 30-6-16,0 0 7 0,0 0 22 16,0 0-14-16,20 22-11 15,-5 13-4-15,-10-1 9 0,0 8-9 16,0-4-13-16,0 4 8 15,0-4 3-15,6 0-18 0,-6-7-26 16,-5-31-176-16,10 38-165 16,-10-38-193-16,0 0-218 0,0 0-8 15</inkml:trace>
  <inkml:trace contextRef="#ctx0" brushRef="#br0" timeOffset="5139.0331">7343-88 1273 0,'0'0'302'0,"0"0"-3"0,0 0-72 16,-15 38-69-16,-6 8-27 15,6 7-33-15,10 5-16 0,0 2-7 16,0-2 4-16,5-5-33 16,0-3-27-16,5-12-13 0,5-4-12 15,-10-34 15-15,0 0 3 16,25 23-10-16,-25-23 2 15,31-15-4-15,-6-12-6 0,6-11-1 16,-1-19-6-16,1-12 7 16,4-11 0-16,1-4 3 0,-6 8 81 15,-4 19 40-15,-6 11-29 16,-10 16-49-16,-10 30-25 0,0 0-4 16,0 0 3-16,-5 30-10 15,-5 20 3-15,0 11-1 0,5 11 6 16,0 0 3-16,10 5-5 15,5-1 2-15,10-8-6 0,-5-3-6 16,11-15-54-16,-6-8-159 16,-20-42-214-16,31 26-360 15</inkml:trace>
  <inkml:trace contextRef="#ctx0" brushRef="#br0" timeOffset="5388.0424">8100-720 1898 0,'0'0'381'0,"0"0"-92"15,-10 53-6-15,5 19-56 0,-1 16-45 16,1 15-16-16,10 4-25 16,6 7-60-16,4 4-25 15,0-4-34-15,5-3-8 0,1-12-6 16,4-15-3-16,-10-16-17 15,1-14-131-15,-1-16-71 0,-15-38-80 16,0 0-207-16,0 0-215 16,0 0 102-16,-5-35 111 0</inkml:trace>
  <inkml:trace contextRef="#ctx0" brushRef="#br0" timeOffset="5555.006">7968-122 1599 0,'-26'-34'444'0,"26"34"-83"15,0 0-118-15,0 0-63 16,0 0-35-16,31-19-46 0,9 11-53 16,16 8-22-16,0 8-13 15,5-5-11-15,5 1-114 0,-5 8-186 16,-5 3-200-16,0 0-110 16,0 4 19-16,-5 4 84 0</inkml:trace>
  <inkml:trace contextRef="#ctx0" brushRef="#br0" timeOffset="5939.2046">8694 49 1263 0,'0'-34'381'0,"0"34"-47"15,-10-38-61-15,-5 7-72 16,15 31-59-16,0 0-60 0,-36-22-33 16,-4 18-4-16,4 19 23 15,-5 12-3-15,6 7 8 0,4 8-14 16,6 0-13-16,5 4-3 0,4-1-5 15,11 1-7-15,5-8-2 16,5 0-16-16,5-3 0 0,-10-35-6 16,36 34-3-16,-5-15-4 15,-1-15-4-15,6-12 4 16,4-15-5-16,-4-11 2 0,4-12-3 16,-4-11 2-16,-6-15 15 15,1 3-11-15,-11 8 21 0,1 15 23 16,-6 16-19-16,-15 30-12 15,0 0-2-15,0 0-3 0,0 0 5 16,0 0-13-16,-5 57 5 16,0 12-8-16,10 11 6 0,5 0 0 15,5 7-3-15,5-7-27 16,6-4-133-16,-1-11-154 0,6-11-183 16,-1-16-161-16,1-15-80 15</inkml:trace>
  <inkml:trace contextRef="#ctx0" brushRef="#br0" timeOffset="6148.416">9299-61 1080 0,'0'0'413'0,"-36"-12"-23"16,11 24-85-16,-1 22-66 0,6 16-22 15,10 18-41-15,0 5-13 16,5 7-27-16,10 4-52 0,5-8-29 15,10 4-25-15,-5-16-16 16,6-10-4-16,-6-12-10 16,-5-12-87-16,-10-30-99 0,0 0-387 15,0 0-376-15</inkml:trace>
  <inkml:trace contextRef="#ctx0" brushRef="#br0" timeOffset="6339.6632">9294-659 1970 0,'0'0'447'15,"0"0"-130"-15,0 0-139 16,0 0-72-16,0 0-47 16,0 0-35-16,20 34-11 0,5-7-6 15,6 3-128-15,4-3-254 16,1-1-364-16,5 5-143 0</inkml:trace>
  <inkml:trace contextRef="#ctx0" brushRef="#br0" timeOffset="6774.9064">9944-221 999 0,'-31'23'398'0,"6"-8"-101"0,0 0-101 16,-1 4-70-16,1 0-22 16,-1 0-10-16,26-19-32 0,-30 35-13 15,-1-5-9-15,6 1 28 16,0-1-14-16,-1 8-21 0,6 8 46 16,0 3 5-16,9 5-12 0,1 3-3 15,10 0-4-15,10 0-20 16,6 0-17-16,9-11-2 0,-5-12-5 15,1-3 13 1,4-8-13-16,6-12-4 0,-6-15 4 16,5-7-9-16,1-16-19 0,-1-15 4 15,1-11 13-15,-6-8-17 16,1-8 7-16,-11-11 38 0,5 4 9 16,-10 8 20-16,1 3 3 15,-11 15-36-15,-11 12-31 0,11 38-3 16,-40-23 9-16,-6 23-16 15,-5 16 10-15,-5 6 1 0,11 9-22 16,-1 7-95-16,10-4-89 16,11 1-105-16,25-35-105 0,-10 49-138 15,20-11-51-15</inkml:trace>
  <inkml:trace contextRef="#ctx0" brushRef="#br0" timeOffset="7179.9328">10325-183 1954 0,'20'-38'440'0,"-20"38"-90"16,0 0-110-16,0 0-101 15,0 0-70-15,20-31-26 0,-20 31-9 16,0 0-24-16,26 19-6 16,-11 12 18-16,5 15-12 0,-9 7-7 15,-1 12-3-15,0 3 10 16,-5 1-5-16,0 3-15 15,0-7 18-15,-5-8 5 0,0-7-9 16,0-16-12-16,0-34 4 16,-5 31 9-16,5-31 13 0,0 0 0 15,0 0-11-15,0 0-7 16,0 0 5-16,31-46-3 0,-1-11 5 16,0-12-5-16,6-11 18 0,5 4 66 15,-1 11 24-15,-14 12-3 16,-1 18-53-16,-25 35-28 0,0 0 2 15,26-11 82 1,-26 11-27-16,30 46-34 0,0 11-18 16,-4 11-23-16,-1 1 9 0,-4 7-5 15,19 4-10-15,-4-7-20 16,-1-9-178-16,1-6-165 0,-1-5-203 16,-4-15-369-16</inkml:trace>
  <inkml:trace contextRef="#ctx0" brushRef="#br1" timeOffset="206431.2753">6210-1200 569 0,'0'42'177'16,"-5"30"146"-16,-5 31-23 0,-11 30-36 15,-4 35 11-15,0 34-57 16,-1 19-58-16,1 7-48 0,5-3-11 16,9-8-1-16,11-11-8 15,5-12-25-15,6-15-29 16,9-7-8-16,5-20-9 0,1-11 1 15,-1-19-6-15,-5-19-16 16,1-15 0-16,-6-16 9 0,-5-15-5 16,0-11 0-16,-10-46-86 0,5 49-81 15,-5-49-47-15,0 46-50 16,0-46-86-16,0 0-63 0,-10 46-17 16,10-46 9-16</inkml:trace>
  <inkml:trace contextRef="#ctx0" brushRef="#br0" timeOffset="12511.8942">9725 1333 722 0,'0'0'138'0,"0"0"9"0,0 0-24 16,0 0-35-16,0 0-40 16,0 0-10-16,0 0 0 0,0 0-9 15,0 0 7-15,0 0 21 16,0 0 22-16,0 0-11 0,0 0-54 15,0 0 29-15,0 0-2 16,0 0-22-16,0 0 4 0,0 0 7 16,-20 38-23-16,20-38 9 15,0 0 28-15,0 0-24 16,0 0 10-16,0 0-22 16,0 0 17-16,0 0 12 0,0 0-15 15,0 0-8-15,0 0 28 16,0 0 15-16,0 0 22 0,25 19 33 15,-25-19-22-15,0 0-54 16,0 0-11-16,0 0 7 0,0 0-20 16,0 0 19-16,0 0-12 15,0 0-11-15,0 0 7 0,0 0-10 16,11-30-10-16,-11 30 13 16,0 0-3-16,0 0-13 0,0 0 15 15,0 0-7 1,5-30-12-16,-5 30 21 0,0 0-9 15,0 0 8-15,5-31-22 16,-5 31 17-16,0 0-10 0,20-34-12 16,-20 34 24-16,25-23 3 15,-25 23-8-15,31-15 0 0,-6 7-12 16,6 8 0-16,-1 4 7 16,6 11 7-16,-1 0 10 0,1 8-7 15,0 4 7-15,-1-4-16 16,1 0-1-16,-1-8-3 0,-9-4 17 15,-26-11 5-15,0 0-9 16,0 0 2-16,30 19 0 16,-30-19-2-16,0 0 16 0,0 0 14 15,-10 42 8-15,10-42-20 16,-46 50-10-16,-5-12-9 0,-4-11-4 16,-6 3 4-16,-16-7 4 15,-4-4-8-15,-5-4 5 0,-6-3-5 16,1-9-5-16,10-3 15 15,9 0-10-15,12-7-4 16,9-1 15-16,10-3-5 0,11 3-10 16,30 8 1-16,0 0-5 15,0 0 14-15,-26-11-2 0,26 11-4 16,0 0-8-16,0 0 1 16,0 0 7-16,0 0-4 15,0 0 8-15,5 34-17 0,0 0 7 16,6 1 3-16,-6 3 3 15,0-4 8-15,-5-7-4 0,0-27 10 16,0 34-2-16,0-34 7 16,0 0 5-16,-21 34-10 0,21-34-11 15,-30 15-6-15,-1-11 5 16,6-8 4-16,0 1-3 0,25 3 4 16,-31-27-16-16,31 27-1 15,-20-50 0-15,10-7-2 0,10-11-3 16,15-9-12-16,5-3-17 15,6 4 8-15,9 8 12 16,1 7 2-16,-1 11 29 0,1 12-7 16,-6 15 0-16,1 12-5 15,-6 7 2-15,1 4 3 0,-26 0-3 16,25 19 8-16,-25-19-2 16,0 0-3-16,15 42 14 15,-10-12-7-15,-5-30 6 0,0 0 3 16,-15 46-2-16,-10-8 24 15,25-38-4-15,-46 54-17 0,0-16 3 16,-5-12-6-16,1-3 0 16,-1-11-4-16,-10-1-1 15,0-3 0-15,0-4 2 0,0-4 11 16,10-4-10-16,5-4 1 16,6-3 3-16,4-1 30 0,36 12-3 15,-35-19-6-15,35 19-12 16,-31-19 6-16,31 19-12 0,0 0-1 15,0 0-5-15,0 0-13 16,0 0-4-16,0 0-1 0,0 0 11 16,0 0-6-16,0 0 0 15,-15 42 2-15,15 4-2 0,5 7 0 16,0 8 13-16,5 0 17 16,0 4-17-16,-4 0 6 15,-12 3 119-15,1-3-21 0,-10 0-35 16,-15-8-21-16,-16 0-16 15,-10-8-19-15,0-10 1 0,-10-9 0 16,-5-11 9-16,0-11 10 16,5-8 49-16,5-8 26 0,10-11 3 15,5-11-6-15,6-9-32 16,9-6-6-16,6-12-40 0,15-12-10 16,5-7-28-16,15-4-5 15,10-4 3-15,11 4-6 0,4 4 0 16,11 7 3-1,0 8-11-15,9 12-90 0,6 11-184 16,-5 11-116-16,10 8-129 16,0 15-318-16,16 16-107 0</inkml:trace>
  <inkml:trace contextRef="#ctx0" brushRef="#br0" timeOffset="12935.2577">8618 1051 2405 0,'5'-30'208'15,"-5"30"-31"-15,25-15-76 16,1 15-39-16,4 7-22 0,1 1-27 16,-31-8-8-16,25 15 10 15,-25-15-19-15,15 34 6 0,-15-34 7 16,-5 46-76-16,-20-8-115 16,-11 0-265-16,-9-3-338 0</inkml:trace>
  <inkml:trace contextRef="#ctx0" brushRef="#br0" timeOffset="12683.7064">9588 2366 2191 0,'0'0'438'0,"0"0"-28"16,0 0-127-16,0 0-129 15,0 0-80-15,0 0-39 0,0 0-22 16,15 30-37-16,-15-30-221 16,0 0-284-16,0 0-538 0</inkml:trace>
  <inkml:trace contextRef="#ctx0" brushRef="#br1" timeOffset="82411.9749">9507 4907 2533 0,'0'0'240'0,"0"0"28"16,0 0-89-16,0 0-96 0,0 0-36 15,0 0-126-15,0 0-310 16,0 0-476-16</inkml:trace>
  <inkml:trace contextRef="#ctx0" brushRef="#br1" timeOffset="82659.8886">8694 3463 1873 0,'26'-53'227'16,"14"11"-61"-16,-4 4-41 15,4 7-79-15,-4 20 0 16,-6 7-5-16,1 23 40 0,-31-19-24 16,20 65-34-16,-20 11 5 15,-15 0-32-15,-5 4-252 16,-11-4-391-16</inkml:trace>
  <inkml:trace contextRef="#ctx0" brushRef="#br1" timeOffset="82218.7668">9903 4454 583 0,'-5'-31'73'0,"0"-3"-35"0,5-4 17 16,0-4-23-16,5-11-18 15,5-5-22-15,0-2 27 16,6 2 108-16,-6 13 0 0,-10 45-69 16,15-38-11-16,-15 38 6 0,0 0 54 15,25-8-16-15,-25 8-29 16,36 30-27-16,0 8 9 15,-6 1-17-15,1-1 1 16,-1 4-10-16,0-8 12 0,-30-34 5 16,31 42-9-16,-31-42-4 15,0 0 102-15,30 38 34 0,-30-38-39 16,0 0-81-16,-35 38 13 16,-11-15-37-16,-5-12 6 0,-10 5-20 15,-5-9 7-15,-5-3-7 16,5-4-3-16,-5 0 13 15,5-8-29-15,10-3 39 0,5 3-29 16,16-7 15-16,35 15-10 16,-31-23 4-16,31 23 12 0,0 0-15 15,0 0-3-15,0 0-3 16,0 0-5-16,0 0 20 0,0 0-6 16,0 0 6-16,36-11-14 15,-36 11 43-15,25 19-1 16,-25-19 21-16,21 42 9 0,-11-4-7 15,0-4 14-15,-10 0-16 16,-5-3-11-16,5-31-6 0,-26 34-21 16,1-7-14-16,0-8-3 15,-6-4 9-15,-4-3-1 16,4-5 0-16,6-3-2 0,-6 0 4 16,6-4-6-16,25 0-18 15,-31-8 14-15,31 8-8 0,-25-11 8 16,25 11 0-16,-31-15 0 15,31 15 8-15,0 0 3 0,-25-12-5 16,25 12-6-16,0 0 0 16,0 0-11-16,-20-19 2 0,20 19 9 15,0 0 4-15,0 0 3 16,0 0-7-16,-26-38 5 16,26 38-5-16,0-46 0 0,5 8-9 15,11-4 9-15,9-4-9 16,11 1-7-16,4-5 9 0,6 5-1 15,0 3 12-15,-1 7 6 16,-9 9-8-16,-6 3-12 0,-30 23 4 16,31-23 6-16,-31 23 0 15,0 0 4-15,0 0-4 0,25-4-13 16,-25 4 13-16,0 0-4 16,0 0 9-16,0 0 9 15,11 50 3-15,-6-12-17 0,-5-38 5 16,-16 38-5-16,-4-8 0 15,-5-7 11-15,-6-4-5 16,-4-4 1-16,-6 1 2 0,-5-5-4 16,-5-3-3-16,1-4 4 15,-1-1 9-15,5-6-10 0,11-5 9 16,4 0-12-16,31 8-5 16,-35-23 3-16,35 23-8 0,0 0 4 15,-26-45-5-15,26 45 9 16,-10-38-12-16,10 38 12 0,0 0-9 15,0 0 12-15,0 0-3 16,0 0 4-16,0 0 1 16,0 0 4-16,0 0-12 0,0 0-3 15,0 0 6-15,0 0 0 16,0 0 14-16,0 0 9 0,0 0 1 16,-31 38-6-16,1-12-8 15,30-26-1-15,-41 27-12 0,16-12-1 16,25-15-3-16,-31 8 12 15,31-8-8-15,0 0 3 0,-30-23-5 16,30 23 5-16,0 0 3 16,-20-38-8-16,20 38-4 0,-5-46 5 15,5 46 1 1,5-45 3-16,-5 45-12 0,0 0-9 0,0 0 7 16,0 0 19-16,0 0 4 15,0 0 5-15,0 0 3 16,0 0-3-16,15 38-5 15,-15-38 3-15,0 38-15 0,0-38 3 16,0 0 3-16,-36 34 6 16,1-19-3-16,-1-3-6 0,6-12 7 15,-6 0 3-15,36 0-7 16,-40-16-3-16,40 16-6 0,0 0-4 16,-36-53 10-16,36 53 0 15,-10-49-3-15,10 49 3 16,0 0-10-16,5-46 7 0,-5 46 3 15,0 0 3-15,0 0 2 16,0 0 0-16,30 34 0 0,-14 8 18 16,-6 8 1-16,0-1 7 15,-5 8 3-15,-5-3-6 0,0 3-6 16,-5 0 26-16,-5-4 3 16,-11 1-4-16,-9-5-21 0,-11-3-5 15,-15-8-18-15,-4-4 0 16,-7-11-3-16,7-8 0 0,-7-7 0 15,1-8-5-15,5-15 0 16,6-8 14-16,9-8 21 16,10-11 19-16,11-7-4 15,10-12-8-15,15 0 4 0,10-4-26 16,15 4 0-16,6 4-4 16,14 4-3-16,1 3-3 0,10 8-5 15,5 4 4-15,5 0-25 16,0 0-143-16,0 11-344 0,5 5-508 15</inkml:trace>
  <inkml:trace contextRef="#ctx0" brushRef="#br0" timeOffset="17163.7964">5478 5833 1854 0,'0'0'95'0,"0"0"127"16,0 0-31-16,0 0-42 0,-15 49-27 16,15-49-11-16,-20 65-33 15,0-11-14-15,20-54-27 16,-41 53-6-16,41-53-15 16,-51 46-16-16,5-23 0 15,11-16 10-15,35-7-7 0,-46-15-28 16,46 15-8-16,-46-50 14 15,16-3-3-15,10-4-3 0,9 7 17 16,11 50 18-16,-10-53-4 16,10 53-6-16,0 0-5 15,0 0 15-15,0 0-1 0,0 0 13 16,0 0 20-16,0 0-12 16,-35 34-15-16,35-34-4 0,-46 42-1 15,46-42 10-15,-41 38 3 16,41-38 24-16,0 0 10 15,-40 8 17-15,40-8-22 0,-31-19-21 16,31 19 20 0,-25-42-6-16,25 42 31 0,-20-46-2 15,20 46-16-15,0 0-35 16,0 0-17-16,0 0-6 0,0 0 24 16,0 0 32-16,10 65 3 15,5 7 56-15,10 12 2 16,6 8 7-16,9-1-42 0,1 4-25 15,0 4-3-15,-1 0-28 16,1-3-16-16,-10-9-7 16,-1-14 15-16,-10-16-190 15,1-11-206-15,-21-46-176 0,10 42-402 16,-10-42-168-16</inkml:trace>
  <inkml:trace contextRef="#ctx0" brushRef="#br0" timeOffset="18227.4157">6159 5898 376 0,'0'0'68'16,"0"0"22"-16,0 0 4 0,0 0-7 16,0 0 17-16,0 0 8 15,0 0 11-15,0 0 11 16,0 0 12-16,0 0-3 15,0 0-22-15,0 0 11 0,0 0 12 16,0 0-47-16,0 0-11 16,0 0-10-16,0 0-50 15,-51 4 43-15,11-1 15 0,40-3-28 16,-51 23-1-16,10-4 28 16,1-4-6-16,40-15-41 0,-36 31 4 15,36-31 31-15,-35 49 24 16,9-3 11-16,11 8-19 15,10 7-20-15,10 3 0 0,5 9-12 16,0-1 4 0,5 12 1-16,11-4 13 0,-1 0-10 15,6 0-17-15,-11-8-26 16,0-15-6-16,1-7-11 0,-1-16 12 16,-20-34-18-16,10 31 9 15,-10-31-10-15,0 0 1 0,0 0-165 16,0 0-222-16,0 0-306 15,0 0-130-15</inkml:trace>
  <inkml:trace contextRef="#ctx0" brushRef="#br0" timeOffset="18623.8861">6418 6187 1319 0,'0'0'301'0,"0"0"32"16,0 0 13-16,0 0-39 16,0 0-106-16,31 46-39 0,-11 11-11 15,-10 4-45-15,5 8 3 16,1-1-33-16,-1-3 4 0,0 0-15 16,-5-8 19-16,6-8-9 15,-6-14-20-15,-10-35 26 0,0 0 38 16,0 0 57-1,0 0-13-15,0 0 50 0,0 0-75 16,40 0-39-16,-4-27-69 16,0-26 10-16,4-16-30 0,6-18 4 15,0-12-17-15,-6-4 3 16,1 4 0-16,-6 7 24 16,-4 8-44-16,-6 20 20 0,-25 64-10 15,21-58-76-15,-21 58-86 16,10-42-86-16,-10 42-47 0,0 0-29 15,0 0-40 1,0 0-188-16,0 0-232 0,0 0-43 16</inkml:trace>
  <inkml:trace contextRef="#ctx0" brushRef="#br0" timeOffset="19619.9383">7998 5650 834 0,'0'0'264'15,"0"0"41"-15,0 0-50 16,0 0-13-16,0 0-20 0,0 0-27 15,0 0-19-15,0 0-9 16,0 0-41-16,0 0-34 16,0 0-22-16,0 0-29 0,0 0-11 15,-30 19 3-15,-6 12-8 16,1 7-18-16,-1 4 0 16,0 0 24-16,11 7 13 15,5-3 1-15,10-1-15 0,10-6 2 16,0-39-4-16,15 53-1 15,10-15-22-15,11-11 3 16,-1-12-8-16,11-7 9 0,0-5-5 16,-1-3-12-16,-4-7 12 15,-10 3 8-15,-31 4 5 0,35-4 25 16,-35 4 33-16,0 0 22 16,0 0-25-16,0 0-45 15,0 0-8-15,-30 4-12 16,-11 15-7-16,0 8 0 15,-4 7-3-15,4 4 5 0,5 4 3 16,6 7 0-16,5 5-13 16,4-5 13-16,16 5 19 0,5-1-9 15,15-3-4-15,11-5 2 16,4-10 1-16,11-5-1 16,10-7-8-16,0-4 3 0,-1-15-8 15,6-4 3-15,-10-8-3 16,-5-3-5-16,-6-1-109 0,-35 12-124 15,36-23-159-15,-36 23-241 16,25-34-252-16</inkml:trace>
  <inkml:trace contextRef="#ctx0" brushRef="#br0" timeOffset="20030.8587">8562 6705 1706 0,'0'0'386'15,"0"0"-40"-15,0 0-116 16,0 0-99-16,0 0-32 0,25-38-29 16,1-4-15-16,-1-3-14 15,1-12-16-15,4-8-17 16,6-19-5-16,4-11 7 0,-4-12 38 15,-1 8 46-15,-4 19 3 16,-11 15-11-16,1 16-21 0,-11 14-29 16,-10 35-21-16,0 0-8 15,0 0-3-15,0 0 4 16,0 46 7-16,-5 11 24 0,0 12 24 16,10 3 16-16,0 4-18 15,10 1-11-15,0-5-21 0,11-3-13 16,-1-5-6-1,0-3 4-15,1-7-1 0,-6-9-8 16,6-3-5-16,-11-11 0 16,-15-31-21-16,0 0-171 0,15 30-104 15,-15-30-201-15,0 0-421 16</inkml:trace>
  <inkml:trace contextRef="#ctx0" brushRef="#br1" timeOffset="80344.0336">10086 6222 91 0,'-36'-35'0'0,"36"35"-13"15,-35-34 21-15,35 34-5 16,-41-34 0-16,11 15-3 16,30 19 2-16,0 0-11 15,-31-19 4-15,31 19 8 0,0 0 3 16,0 0 13-16,0 0 9 16,0 0 13-16,0 0 21 0,0 0-7 15,0 0 49-15,0 0 35 16,0 0 17-16,0 0 14 0,-20-46 19 15,20 46 52-15,0 0-4 16,-10-42-15-16,10 42-5 0,0 0-59 16,0-42-42-16,0 42-20 15,0-42 8-15,0 42-29 16,-5-42-31-16,5 42-17 16,-5-53-14-16,0 15 7 0,5 38-12 15,-5-50-11-15,-1 12 3 16,1 8 10-16,0-1 5 0,5 31-4 15,-15-38 12-15,0 8 38 16,15 30 1-16,-26-31-13 0,1 8-7 16,0 4-39-16,-1 4 21 15,1 4-24-15,-1 3 8 0,-9 4 7 16,9 0-15-16,-4 1 16 16,10 3-23-16,-6-4 20 0,26 4-7 15,-35 4-1 1,-1-1 25-16,11 5-13 0,-1 0 12 15,1 3-10-15,25-11-6 16,-36 19 2-16,36-19-11 0,-35 27 9 16,35-27-13-16,-36 38 25 15,36-38 25-15,-30 42-17 0,4-4 3 16,26-38-26-16,-20 53 8 16,5-15-18-16,5 4 24 0,10-42-17 15,-11 57 3-15,1-3 10 16,5-9-7-16,0 5 13 0,5-4 4 15,0-1-19-15,-5-3 8 16,5 8-19-16,0-8 13 16,-5 3-4-16,5 1-1 0,-5 4-4 15,5-5 4-15,-5 5-5 16,5-8 6-16,-5 4-20 0,5-5 16 16,0-2-11-16,5-1 6 15,0 0-3-15,0-4 15 16,0 0-15-16,0-3 12 0,0-1-22 15,5 1 21-15,-10-31-17 16,16 42 21-16,-1-12-7 0,-15-30-11 16,25 31 2-16,-25-31 14 15,31 30-3-15,-11-7-13 16,-20-23 6-16,31 23 5 0,-6-8-3 16,-25-15 2-16,30 15-4 15,1-3-3-15,-11-1-5 0,1-7 8 16,4 4 0-16,-5-5-5 15,6 1 5-15,-1-4 3 0,-5 0-3 16,6 0 0-16,-26 0 8 16,25 0-8-16,-25 0 0 0,31-4-7 15,-31 4 7-15,0 0 0 16,25-3 6-16,-25 3 1 0,0 0 20 16,0 0-37-16,25-12 10 15,-25 12-14-15,21-26 10 16,-21 26 4-16,20-27 0 15,-20 27-7-15,20-38 7 0,1 7 3 16,-21 31 3-16,20-34-1 16,0 4-9-16,-20 30 10 0,26-42-6 15,-1 7-5-15,-4 9 5 16,-1-5-7-16,-20 31 1 0,30-42 2 16,-30 42 1-16,26-42 13 15,-26 42 0-15,20-45-1 0,-20 45-13 16,20-46 4-16,-4 8-4 15,-16 38 4-15,10-50-11 0,0 8 8 16,-5 8 0-16,-5 34 7 16,10-46-4-16,5 8 0 15,-15 38 7-15,11-38-7 0,-11 38 4 16,15-42 2-16,-15 42-13 16,10-49 7-16,-5 11 0 0,-5 38-3 15,10-46-3-15,-10 46 3 16,0-42 0-16,0 42 8 0,-5-50-9 15,5 50 7-15,0 0-1 16,-15-49 4-16,0 15 4 0,15 34-7 16,0 0-3-16,-21-42-11 15,21 42 11-15,0 0-4 16,0 0 7-16,0 0-3 16,0 0-7-16,0 0 7 0,0 0 0 15,0 0 12-15,0 0-12 16,0 0-125-16,0 0-249 0,0 0-485 15</inkml:trace>
  <inkml:trace contextRef="#ctx0" brushRef="#br0" timeOffset="20328.146">9471 5863 2532 0,'0'0'290'16,"0"0"-99"-16,0 0-100 0,0 0 50 15,0 0-16-15,11 46-11 16,9 15 1-16,0 11 1 16,6 12-1-16,-1 0-14 0,-5 0-39 15,6 0-29-15,4-4-12 16,-4-4-9-16,-6-7 0 16,-5-16-49-16,0-4-292 0,-15-49-208 15,11 46-299-15,-11-46-177 16</inkml:trace>
  <inkml:trace contextRef="#ctx0" brushRef="#br0" timeOffset="20891.788">10218 5799 1818 0,'0'0'381'0,"0"0"-78"0,0 0-138 16,0 0-23-16,0 0 28 16,0 0-26-16,20 72-37 0,6 0-22 15,9 8 11-15,1 4 11 16,0 4-22-16,4 0-14 0,-9-1-32 15,-6-7-4-15,-5-4-11 16,-9-3-15-16,-11-12 38 16,0-12-15-16,0-49-12 0,-41 54 4 15,-5-20-24-15,0-23 4 16,1-15 11-16,-1-11-15 16,16-8 9-16,30 23 5 0,-36-72 2 15,16-4-8-15,15-8 12 16,10-11-17-16,20-1-3 15,0 9-7-15,11 7 17 0,-6 15-13 16,6 12-24-16,-5 11-199 16,-31 42-207-16,35-31-453 0,-35 31-238 15</inkml:trace>
  <inkml:trace contextRef="#ctx0" brushRef="#br0" timeOffset="21295.7011">11173 5696 2462 0,'0'0'267'0,"0"0"-51"15,0 0-89-15,0 0-76 16,0 0 73-16,0 0-46 0,0 0 6 15,0 0-5-15,-25 38-23 16,-16-15-32-16,-5-4-6 0,1-8-10 16,4-3-5-16,5-8 41 15,6 0 5-15,30 0 42 16,-30-12 4-16,30 12 23 0,0 0-19 16,0 0-17-16,0 0-41 15,0 0-19-15,0 0-22 0,0 0 11 16,0 0-23-16,0 0 15 15,5 65 0-15,10 4-3 0,5 7 14 16,0 4-19-16,1 0 12 16,-6 4-15-16,5-8 8 0,1 4 0 15,-6-4-67-15,0-7-314 16,-10-12-315-16,-5-11-450 16</inkml:trace>
  <inkml:trace contextRef="#ctx0" brushRef="#br0" timeOffset="14527.9687">14318 5696 1917 0,'0'0'329'16,"0"0"-79"-16,-10-8-88 0,10 8-77 15,10 12 62-15,0 18-32 16,0 12-40-16,10 19 4 15,-4 8-19-15,4 11-26 0,5 3-19 16,-4 5 5-16,-1-4-15 0,0 0 6 16,-5-4-5-16,6-4-45 15,-11-11-300-15,0-12-290 0,-5-11-104 16</inkml:trace>
  <inkml:trace contextRef="#ctx0" brushRef="#br0" timeOffset="15063.6785">14064 6020 1448 0,'0'0'215'0,"0"0"2"16,0 0 14-16,0 0-64 0,-10 30-45 15,10 16-29-15,10 7 31 16,0 8-39-16,0-4-12 0,10 0-16 15,-15-3-25-15,0-5-10 0,1-7-7 16,-6-4 19-16,-6-3-6 16,6-35-1-16,-40 34-14 0,-16-11-4 15,5-12-5-15,-10-3 4 0,-5-8-8 16,0-8-7-16,0-3 2 16,10-8-2-16,10-4 7 15,6-8-7-15,9-3-10 0,16-8 3 16,5 0-3-16,10 0-5 0,10 12 19 15,-10 30-3-15,36-34 3 16,4 15-2-16,-4 19 5 0,-1 7 0 16,-4 5-13-16,-31-12 16 0,35 38-3 15,-24-12 14-15,-1 9 20 16,-10-5 29-16,-10 4 31 0,-6-3 18 16,-14 3 28-16,-16 0 25 15,-10 1-16-15,-10-9-12 0,-20 1-15 16,-6-8-51-16,-14-11-32 15,-16-4-11-15,0-8-4 0,0-8-9 16,5-3 3-16,16-4 1 16,14 0-12-16,11 0 3 0,15-4-13 15,10 0 12-15,16-3-13 0,35 26-10 16,-36-42-69-16,16 4-113 16,10 3-137-16,10 35-248 0,0-57-418 15</inkml:trace>
  <inkml:trace contextRef="#ctx0" brushRef="#br0" timeOffset="15271.8067">12982 5780 2670 0,'0'0'279'16,"0"0"-23"-16,0 0-93 15,0 0-79-15,0 0-27 0,35 38-28 16,-35-38-15-16,21 42-8 16,-21-42-28-16,0 0-264 0,0 0-371 15,0 0-316-15</inkml:trace>
  <inkml:trace contextRef="#ctx0" brushRef="#br0" timeOffset="126064.0785">11991 6747 604 0,'0'0'134'0,"0"0"78"0,0 0-29 15,0 0-55-15,0 0-14 16,0 0 99-16,0 0 21 16,0 0-36-16,0 0 31 0,20 35-52 15,16-9-10-15,5-7-39 16,20-3-18-16,-6-1-52 0,6-8-15 15,-5 1-31-15,-15 0 13 16,0-4-25-16,-16-1 7 0,-25-3 5 16,20 4 0-16,-20-4 20 0,0 0 13 15,0 0-28-15,0 0-12 16,-30-11 3-16,-1-1 2 0,-14 5-19 16,-1-1 20-16,0 0-2 15,-5 1-19-15,6 3 12 0,4 4 0 16,10-8-2-16,31 8-3 15,-25-3 3-15,25 3 0 16,0 0-7-16,0 0 7 0,31-16 12 16,14 9-12-16,1 3 3 15,10 0 15-15,-5 4-18 0,5 0-3 16,-6 8 8-16,1-12-16 16,-10 4-164-16,-11-4-361 0,-4-4-506 15</inkml:trace>
  <inkml:trace contextRef="#ctx0" brushRef="#br0" timeOffset="122295.8798">8171 8679 885 0,'0'0'310'0,"30"8"21"16,-30-8-21-16,31 11-35 16,-31-11-71-16,30 19 15 0,6 0-43 15,-1 4-31-15,1 8 5 16,0 14-39-16,4 5-30 0,11 11 3 16,-5 11 24-16,-1 8-29 15,1 4-35-15,-5 4-3 0,-6 3-2 16,-4-3 6-16,-6-1 7 15,-15-7-21-15,-5-4 1 0,-10-3-9 16,-20-5-1 0,-16-3-11-16,-15-11 2 0,-10-9-13 15,-10-7 0-15,0-15 8 16,5-11-18-16,0-5 4 0,10-11 2 16,5-7 13-16,15-12-9 15,11-11-4-15,15-12 4 0,10-15 3 16,15-11-3-16,10-12-6 15,10-11-1-15,11 3 16 0,0 1-23 16,10 3 18-16,-1 16-4 16,-4 11-7-16,-10 11 10 0,-6 12-87 15,-30 38-130 1,36-38-155-16,-36 38-287 0,0 0-231 16</inkml:trace>
  <inkml:trace contextRef="#ctx0" brushRef="#br0" timeOffset="122744.0403">9578 8778 892 0,'31'-11'249'0,"-31"11"113"16,0 0-92-16,0 0-135 0,0 0-20 15,0 0 38-15,0 0 22 16,0 0 2-16,0 0-87 0,0 0-42 16,-31 7-23-16,-10 1-16 15,-9 7 28-15,-6 4-30 0,0 4 43 16,5 8 25-16,5 3-16 15,11 8 20-15,4 7 24 0,11 12-6 16,10 8 3 0,10-1-21-16,5 5 9 0,10 3-11 15,11-4-3-15,-1-3 3 16,10-4-49-16,6-4-2 0,0-4-22 16,4-4 1-16,-4-7 1 15,-10-8-13-15,-6-8 21 0,-25-30-14 16,25 35-22-16,-25-35-105 15,0 0-125-15,0 0-168 0,0 0-419 16,0 0-137-16</inkml:trace>
  <inkml:trace contextRef="#ctx0" brushRef="#br0" timeOffset="118143.4499">5478 8599 618 0,'0'0'195'16,"0"0"110"-16,21-46-32 0,-21 46 6 16,0 0-69-16,0 0-34 15,0 0-62-15,0 0-10 0,0 0-78 16,0 0 163-16,0 0-25 15,10 31-21-15,-15 18-58 16,-5 12-17-16,-6 4 24 0,-14 4-16 16,-6-5-34-16,-9 1-7 15,-6-8-16-15,-5-7-9 0,5-8-10 16,-5-8 0-16,6-15 6 16,4-7 7-16,10-16 2 0,11-12 3 15,25 16-13-15,-26-49 2 16,21-4-5-16,0-8 10 15,10 3-6-15,0 5 5 0,6 7 3 16,-11 46-4-16,10-38-7 16,-10 38 73-16,0 0 20 15,30 23 21-15,-4 23-37 0,4 19-3 16,-4 22 37-16,-1 24 25 16,-5 7-33-16,1 8-36 0,-1 7-36 15,-5-7-6-15,5-4-32 16,-4-16 1-16,-6-18 3 0,0-8-4 15,0-19-15-15,-5-12-168 16,-5-10-130-16,0-39-91 16,0 0-161-16,0 0-292 0,0 0-50 15</inkml:trace>
  <inkml:trace contextRef="#ctx0" brushRef="#br0" timeOffset="118760.0844">6373 8782 791 0,'0'0'326'15,"25"-38"-12"-15,-25 38-42 0,0 0-33 16,0 0-17-16,0 0-4 16,0 0-38-16,0 0-73 0,0 0-33 15,-51 19-31 1,0 11 10-16,-5 8 10 0,-4 1-13 15,9 6-9-15,0-3-13 16,10-4-12-16,16 4-5 0,5 0 8 16,14 0 1-16,6-4 4 15,21-4-9-15,4-3-12 0,11-4 7 16,4-8-16-16,1-4 16 16,0-4-10-16,-6-3 0 0,-9-4 4 15,-26-4-4-15,25 7 10 16,-25-7-6-16,0 0 61 0,0 0-43 15,0 0-6-15,-41 31-10 16,-14 11 7-16,-6 0-4 16,-11 7 9-16,11 12 19 15,1 4 37-15,9 0-3 0,10 3 12 16,16 1-7-16,15-1 4 16,15-3-2-16,10-4-10 0,20 0-24 15,11-11-28-15,15-9 6 16,0-2-1-16,5-9-19 0,0-7-14 15,-10-4 19-15,-5-8-18 16,-5-7-238-16,-6-8-199 0,-4-7-282 16,-1-4-254-16</inkml:trace>
  <inkml:trace contextRef="#ctx0" brushRef="#br0" timeOffset="119211.7377">6997 9209 1877 0,'0'0'285'0,"0"0"0"16,0 0-96-16,0 0-5 0,0 0-28 15,0 0-3-15,0 68-20 16,0 8-3-16,5 1 3 15,-5 6-8-15,0 1-19 0,0 0-47 16,6-8 1-16,-6-3-9 16,5-5-16-16,0-11-10 0,0-7 7 15,0-12-14-15,-5-38 38 16,0 0 61-16,0 0 27 0,0 0 36 16,0 0 70-16,0 0-85 15,0 0-89-15,0 0-60 0,41-57 3 16,4-19 12-16,-4-23-41 15,10-23 10-15,5-15-8 0,-1-8 29 16,1 11-42 0,-10 16 15-16,-10 23 6 0,-11 15 0 15,-10 19-25-15,-5 12 33 16,-10 10-75-16,0 39-45 0,0 0-38 16,-25-38-133-16,25 38-72 15,-36-15-26-15,6 11-72 0,30 4-132 16,-36 12-283-16</inkml:trace>
  <inkml:trace contextRef="#ctx0" brushRef="#br0" timeOffset="124171.318">11656 8690 1638 0,'15'-38'253'0,"-15"38"27"16,0 0-100-16,30-19-46 0,-4 12-15 16,-1 14 34-16,1 12-34 15,-1 8 46-15,0 4-61 0,1 10-8 16,-1 9-1-16,-4 11 23 16,14 4-36-16,-9 11 12 0,4-4-22 15,-5 8-12-15,1-4 3 16,-1 1 4-16,-4-16-2 15,9 3-10-15,-10-6 6 0,-4-13-5 16,-16-7 30-16,0-38-18 16,0 46-31-16,0-46-6 0,-36 42-11 15,-10-15-8-15,-4-8-12 16,-6-8-6-16,5-7 15 0,-5-4-13 16,5-8 4-16,0-7 8 15,6-4 6-15,19-8-24 0,1-11 19 16,10-11-9-16,10-12 10 15,10-12-27-15,15-14 7 0,10-16 2 16,16 0 5-16,5-4-1 16,0 12-13-16,-6 11-23 15,-9 16-139-15,0 18-101 16,-16 12-135-16,-20 38-252 0,20-30-424 16</inkml:trace>
  <inkml:trace contextRef="#ctx0" brushRef="#br0" timeOffset="125191.4527">12723 9673 1113 0,'15'-3'307'0,"10"-5"54"0,-4-3-103 15,14 7-59-15,-4 0-41 16,4 4-11-16,-4 4-10 0,14-4-34 16,-14 0-7-16,4 7-29 15,-4 5-16-15,-1-5-16 0,-4 1-9 16,-26-8-7-16,30 8-16 16,-9-1 7-16,-21-7 4 15,25 4-20-15,-25-4 8 0,0 0 3 16,0 0-8-16,0 0 9 15,0 0-9-15,0 0 34 0,0 0 19 16,0 0-1-16,0 0 17 16,0 0-36-16,0 0-11 0,0 0-5 15,-46 0-10-15,0-4-12 16,-14-3 22-16,14 3-17 0,0 0 3 16,0 4 4-16,6-4-1 15,9 4-16-15,31 0 22 0,-25 0-14 16,25 0-3-16,0 0 16 0,0 0-12 15,0 0 22 1,0 0 25-16,0 0-13 0,0 0 2 16,25 15-1-16,16-3-26 15,5-12 6-15,-1-4-5 0,6 4-9 16,-5-8 11-16,0 1-18 0,-1-5 3 16,-14 5-99-16,-1-5-300 15,-30 12-501-15</inkml:trace>
  <inkml:trace contextRef="#ctx0" brushRef="#br0" timeOffset="107356.0733">14490 8862 362 0,'0'0'128'16,"0"0"21"-16,-20-31 12 15,20 31 18-15,0 0-15 0,0 0 29 16,0 0-42-16,0 0-15 0,0 0-17 15,0 0-11-15,0 0 42 16,0 0-9-16,0 0-43 0,-10 39-11 16,10 10 8-16,10 8-42 15,15 0 12-15,6 8-26 0,5-4 17 16,-6 0-17-16,6-4-9 0,-6-7-28 16,1-12 7-16,-6 0 13 0,-25-38 18 15,10 34 36-15,-10-34 10 16,0 0-15-16,-20 31-38 0,-11-8-6 15,-25-12-8-15,-15-11-4 0,-5-4-5 16,-10-3-10-16,-11-1 9 16,-4-7-2-16,-1-4-7 15,-5 0 9-15,-4-4-12 0,9 4 16 16,0-4-19-16,16 4 14 0,0 0-8 16,15 0 5-16,10 0-5 15,5 3 0-15,15 1 11 0,5-4-20 16,6 4 13-16,30 15 4 0,-30-23-16 15,30 23 19-15,0 0-16 16,-31-34 13-16,31 34-8 0,0 0 0 16,-30-38 10-16,30 38-19 0,0 0 6 15,-31-35 15-15,31 35-12 16,0 0 6-16,0 0 12 16,0 0-12-16,0 0-6 0,0 0 13 15,0 0-21-15,-25-42 10 16,25 42-14-16,10-38-167 0,-10 38-185 15,40-30-275-15,-14 7-89 0</inkml:trace>
  <inkml:trace contextRef="#ctx0" brushRef="#br0" timeOffset="107715.8069">13612 9887 1981 0,'10'49'250'0,"-10"-49"11"16,0 0-34-16,0 0-80 16,10 50-23-16,-10-50-35 0,0 0-40 15,0 0-17-15,25 42-3 0,-25-42-22 16,0 0 4-16,0 0 28 15,0 0 26-15,0 0-30 0,0 0-11 16,0 0-24-16,0 0 13 16,0 0 9-16,10-38-11 0,-10 38 21 15,0 0-8-15,0 0-21 16,0 0 15-16,-35-23-18 0,-1 15 10 16,6 8-1-16,30 0-14 15,-31 12-1-15,31-12-126 0,0 0-281 16,0 0-279-16,-35 22-265 0</inkml:trace>
  <inkml:trace contextRef="#ctx0" brushRef="#br0" timeOffset="123370.9437">10477 8527 905 0,'0'0'380'0,"0"0"-21"0,-35 0-24 15,4 7-103-15,31-7-80 16,-40 31-37-16,-1-1-44 0,5 4-1 16,6 1-26-16,30-35-23 15,-31 53 42-15,11-3-19 0,15-5 11 16,5-3 5-16,10-4-37 15,16 0-3-15,9-3 1 0,6-9-19 16,4-3-2-16,1-4 11 16,-10-3-7-16,-1-1 3 15,-19-8-2-15,-16-7 27 16,0 0 47-16,0 0-26 0,0 0-26 16,0 0-18-16,-21 4-9 15,-14 8-3-15,-11 7 12 0,0 4 3 16,0 7-2-16,1 1-3 15,9 7 7-15,11 0 18 0,-1 4 27 16,16 3-11-16,10 1-3 16,5-4 12-16,11 8 20 0,4-12-32 15,5 0 4-15,11-4 8 16,-1 0-31-16,6-7-1 0,5-8-9 16,-1 0-9-16,1-11-7 15,5-8 5-15,-15-4 8 16,9-4-13-16,-9-11-6 0,-6 0-150 15,-4 0-124-15,-1-4-167 16,1-3-348-16,-26 26-113 0</inkml:trace>
  <inkml:trace contextRef="#ctx0" brushRef="#br0" timeOffset="123680.2995">11138 8668 1858 0,'0'0'297'0,"0"0"87"15,-21 7-118-15,21-7-114 16,-15 57 14-16,5 8-14 0,5 11-9 15,0 4-3-15,10 4-50 16,0 4-32-16,5-4-19 16,-5-1-9-16,10-3-14 0,-4-7-16 15,4-8 7-15,5-4-11 16,5-12-101-16,-4-11-267 0,-21-38-342 16,46 31-373-16</inkml:trace>
  <inkml:trace contextRef="#ctx0" brushRef="#br1" timeOffset="148756.2297">12133 8580 449 0,'0'0'144'0,"0"0"-5"0,10-42 16 15,-10 42 26-15,0 0 59 16,0 0-33-16,11-38-4 0,-11 38 13 16,0 0-58-16,0-42-8 15,0 42-49-15,-16-34 13 0,16 34 1 16,-30-31-49-1,30 31-21-15,-46-23-10 0,6 4-11 16,4 4-7-16,5 4 2 16,1 7 3-16,30 4 2 0,-41-4-5 15,11 8-7-15,4 3 1 16,6-3-2-16,20-4 26 0,-30 12-15 16,4-1 14-16,26-11 5 15,-30 27 6-15,4 0 2 0,26-27-6 16,-30 41-3-16,-1-6-8 15,6-5-3-15,-5 4-8 0,9-3-1 16,-4 7 5-16,5-4 1 16,-1 1 3-16,6 3 2 15,-5 0-13-15,15 0 0 0,-1-4-3 16,1 1 2-16,0-1-9 16,5 4-2-16,0-4 9 0,-5 0-3 15,5-3-12-15,-5 3 8 16,0 4 25-16,0 0 14 0,-5-7-8 15,-5 3-13-15,4-3 0 16,1-1-26-16,0 1 6 0,10-31-12 16,-15 45 10-16,5-10-1 15,0-1 1-15,10-4 1 16,0-30-9-16,-6 42 4 0,1-7-9 16,5-35 14-16,0 45-1 15,-5-10 0-15,5-35-13 0,0 38 18 16,0-4-18-16,0-34 17 15,5 38-16-15,-5-38 19 0,5 42-21 16,-5-42 23-16,21 38-11 16,-21-38 8-16,20 38-21 0,-20-38 24 15,26 35-19-15,-26-35 10 16,30 30-4-16,-30-30 12 0,30 23 4 16,-4-8-16-16,-1-3-18 15,1-1 26-15,4 0-20 0,-4-3 15 16,-6-4-6-1,5 3 13-15,-25-7-17 0,31 8 20 16,-6 0-20-16,-25-8 10 16,31 4-8-16,-31-4 16 0,30 7-20 15,-30-7 14-15,26 4-17 16,-26-4 18-16,40 4-13 0,-40-4 23 16,26 0-21-16,-26 0 11 0,35-4-16 15,-35 4 28-15,0 0-23 16,0 0 26-16,31-8-26 0,-31 8 23 15,0 0-24-15,0 0 11 16,30-15-5-16,-30 15 5 16,31-11-13-16,-31 11 14 15,30-16-9-15,-30 16 3 0,31-11 0 16,-31 11 14-16,35-11-6 16,-35 11 23-16,31-12-22 0,-31 12 15 15,25-19-24-15,-25 19 5 16,30-19-2-16,-9 0 3 0,-21 19-13 15,35-27 20-15,-14 4-21 16,-21 23 20-16,30-26-19 0,-30 26 7 16,26-31-3-16,-26 31 14 15,30-34-20-15,-30 34 16 16,25-42-14-16,-4 15 7 0,-21 27-5 16,20-38 14-16,-20 38-9 15,15-42 16-15,1 12 31 0,-16 30-27 16,5-42-7-16,5 8 3 15,-10-8-8-15,10 8-8 0,-10-5-11 16,0 5 11-16,0 0 6 16,0 0-12-16,0 7 14 0,0 27-25 15,0-42 23-15,0 8-6 16,0 34-4-16,0-31 4 0,0 31-5 16,5-30 5-16,-5 30 14 15,0-31-17-15,0 31-8 0,5-26 11 16,-5 26 7-16,5-39-1 15,-5 39-11-15,0-34 0 16,-5 4-1-16,5 3 10 0,0 27 6 16,-5-38-18-16,0 7-4 15,-5 1 27-15,10 30-9 0,-10-34-9 16,10 3-2-16,0 31 2 16,-16-34 3-16,16 34 0 0,-10-31 0 15,10 31-4-15,0 0 4 16,-15-30-8-16,15 30 8 0,0 0 5 15,-15-27-3-15,15 27-10 16,0 0 14-16,0 0 2 0,0 0-1 16,0 0-17-16,0 0 4 15,-31-42 6-15,31 42 10 16,0 0-10-16,-35-26-6 0,35 26-2 16,0 0 2-16,0 0 9 15,-31-31-1-15,31 31-2 0,0 0 6 16,-25-23-12-16,25 23 6 15,0 0-81-15,-36-26-98 0,36 26-109 16,-30-19-145-16,30 19-328 16,-31-8-228-16</inkml:trace>
  <inkml:trace contextRef="#ctx0" brushRef="#br0" timeOffset="157383.5743">14998 12920 944 0,'0'0'228'15,"0"0"91"-15,0 0-13 16,0 0-71-16,0 0 18 0,0 0-56 15,0 0-80-15,0 0-59 0,0 0 22 16,26-27 16-16,-26 27 9 0,0 0-45 16,30-34-17-16,-30 34-18 0,16-39 15 15,-6 5-13-15,0 4-6 16,-20-5-4-16,10 9 13 16,0 26-10-16,-26-35-5 0,-4 13-3 15,-1 6-5-15,-4 13-7 0,-11 6-5 16,16 9-1-16,-6-1 11 0,6 4 1 15,4 5-13-15,26-20 1 0,-30 26-32 16,30-26-191-16,0 0-200 16,0 0-215-16,-16 42-50 0</inkml:trace>
  <inkml:trace contextRef="#ctx0" brushRef="#br0" timeOffset="157727.464">12900 12653 1677 0,'0'0'248'0,"0"0"29"16,-10-50 20-16,10 50-70 0,26-42-82 15,24 12-56-15,1 11 6 16,10 7-7-16,5 1-24 0,0 7-22 16,0 4-15-16,0 0 1 15,-10 0-14-15,-10 4-6 0,-5 4-4 16,-11-5-4-16,-30-3 3 16,31 8-8-16,-31-8 1 0,0 0-1 15,0 0 1-15,0 0-26 0,0 0-92 16,0 0-138-16,0 0-147 0,0 0-183 15,0 0-84-15</inkml:trace>
  <inkml:trace contextRef="#ctx0" brushRef="#br0" timeOffset="158743.67">14826 12756 241 0,'0'0'27'16,"0"0"-15"-16,0 0 1 16,30-27-3-16,-30 27-7 0,0 0-10 15,0 0 15-15,20-11 16 0,-20 11 50 16,0 0-22-16,0 0 22 15,0 0 38-15,26 3 9 0,-26-3 23 16,30 12-40-16,-4-1-3 0,-6 1-24 16,16-1-35-16,-6-7 2 15,6 0-3-15,-6 0-41 0,-4-1 23 16,-6-3 1-16,-20 0 55 0,25-3 11 16,-25 3-23-16,0 0-12 0,0 0-26 15,21-31-1-15,-21 31-21 16,0 0-1-16,0-38 14 15,0 38-13-15,0 0-16 0,-36-34 32 16,6 18-33-16,-6 5 13 0,6 7 4 16,-6 0 29-16,11 4 28 0,4 0-11 15,21 0-8-15,-30 12-24 16,30-12-2-16,0 0 62 0,0 0 1 16,-15 30 7-16,9-3-7 0,6-27-18 15,11 19-36-15,9-4-5 0,5-7-17 16,-4 3-4-16,-1-3 19 15,-10-8-8-15,-10 0-10 16,26-11 14-16,-26 11 9 0,0 0 5 16,10-27-6-16,-10 0-4 0,0 27-12 15,-21-30-2-15,-4 11 5 0,-11 7-12 16,-4 8 5-16,-6 1 13 16,0 6-13-16,-4-3 7 0,14 0-12 15,11 8 9-15,25-8-17 0,-31 15 8 16,31-15 0-16,0 0 0 0,0 0-20 15,0 35-254-15,0-35-152 16,0 0-123-16,15 30 19 0</inkml:trace>
  <inkml:trace contextRef="#ctx0" brushRef="#br0" timeOffset="157055.9603">14414 12154 868 0,'0'0'198'15,"-20"-27"65"-15,20 27-27 0,0 0-41 16,-20-34-54-16,9 11 6 0,11 23-47 16,-15-27-5-16,-5 4-51 15,10 4 1-15,0-4-14 0,-1-3-31 16,6 3 22-16,5-8-13 0,0 1-3 15,10 0 1-15,6-1-23 0,19-3 16 16,6 7-12-16,5 4 19 16,15 4-10-16,-6 8-9 15,6 3 3-15,-5 8 2 0,-15 4 16 16,5 7-17-16,-11 1 4 0,-14 3 9 16,9 8-5-16,-30-23 7 0,15 42 20 15,-15 4-9-15,-5-1 2 16,-25 1 10-16,4 3-13 0,-14-3 1 15,-16 8 21-15,0 3 39 0,10 4-3 16,-15 0-35-16,5 7 3 0,6 5-11 16,-1-1 69-16,5 4-42 15,10-3-31-15,6 3-15 0,5-8-13 16,9 5 26-16,11-9-7 0,5-3-6 16,0-3 7-16,15-9 15 0,-4-7-13 15,19-4 17-15,6-4 3 16,-1-7-14-16,6-12-22 0,0-3 9 15,9-8-15-15,6-4 0 16,-5-8 0-16,15-7 9 0,0-4-18 16,10-8 5-16,-5-3 10 0,-10-1-12 15,-5 4-13-15,-10 1-105 0,-10 3-108 16,-6 0-113-16,-30 23-118 16,0 0-115-16,0 0 7 0</inkml:trace>
  <inkml:trace contextRef="#ctx0" brushRef="#br0" timeOffset="166519.9783">9578 12489 1394 0,'0'0'362'15,"0"0"17"-15,0 0-23 0,0 0-89 16,0 0-9-16,31 53-40 16,-11 8-10-16,-5 4-31 0,0 11-15 15,-5 0-28-15,1 4-22 0,-1 1-56 16,5-5-25-16,-10-4-9 15,5 0-22-15,0-7 0 16,1-4 0-16,-1-7-28 0,-5-13-210 16,0-6-146-16,-5-35-195 15,0 0-335-15</inkml:trace>
  <inkml:trace contextRef="#ctx0" brushRef="#br0" timeOffset="167015.9223">10523 12340 824 0,'0'0'212'0,"0"0"159"15,20-38-104-15,-20 38-64 16,0 0 16-16,31-11-42 0,-11 11 10 16,5 11-34-16,1 8 38 15,-6 12-59-15,6 3 8 16,-6 12-53-16,5 3-8 0,1 9-31 16,-6 3 16-16,0 3-21 15,-4 1-11-15,-1-4 26 0,-5-4-16 16,-5 0 17-16,-10-3-24 0,0-1 1 15,-15-7-13-15,-6-8-18 16,-14-4 9-16,-11 0-19 0,-10-11 2 16,-15-8 10-16,-1-3-11 15,-4-4 4-15,10-12 0 0,5-4 7 16,15-11-12-16,10-8 5 16,11-7-8-16,15-15 12 0,10-16-4 15,10-8-14-15,15-10 10 16,16-1-2-16,4 4 6 0,6 4 5 15,10 7-5-15,5 8-17 16,-5 8-91-16,-5 11-97 16,-6 11-214-16,-4 8-337 0,-11 12-132 15</inkml:trace>
  <inkml:trace contextRef="#ctx0" brushRef="#br0" timeOffset="167471.8787">11590 11994 2000 0,'0'0'155'0,"0"0"158"16,0 0-30-16,0 0-98 15,-31 26-80-15,-4 9-63 0,9 3-8 16,-14-4-26-16,-1-3 2 16,-10 3-17-16,0-7 18 0,-4-8-22 15,14-8 19-15,0 0-13 16,1-7 17-16,9-11-16 16,31 7 12-16,-25-27-16 0,9-4 22 15,6-3-12-15,10 0 47 16,0 34 21-16,0-34 38 0,0 34-11 15,0 0-15-15,0 0-55 16,0 0 171-16,0 0-14 0,0 0 15 16,16 64-29-16,-1 5 0 15,-10 11 4-15,5 8-1 0,0 7 11 16,-5 4-78-16,0 4-49 16,6 3-26-16,-6-3-21 0,-5 0-5 15,10-11-59-15,-5-12-292 16,-5-16-246-16,-15-6-145 15,10-17-506-15</inkml:trace>
  <inkml:trace contextRef="#ctx0" brushRef="#br0" timeOffset="165735.7781">8196 11898 515 0,'0'0'256'16,"0"0"17"-16,0 0-37 16,0 0-5-16,0 0 20 0,0 0 0 15,0 0-98-15,0 0-85 16,0 0-11-16,0 0-15 0,0 0-32 16,-51-7 7-16,6 18 32 15,-6 16 4-15,0 7-27 16,5 8 0-16,11 4-12 0,-1 0 16 15,11-1 25-15,10 1 5 16,10-4-25-16,10 4 4 0,10-8 1 16,10-8-16-16,11 1-15 15,-1-5-4-15,6-7 12 0,-10-7-13 16,-1-1-1-16,-30-11 12 16,31 4 55-16,-31-4-44 0,0 0-20 15,15-27 11-15,-10-3-11 16,-15 3-10-16,10 27-2 0,-36-34 2 15,-5 11 13-15,-4 12-17 16,9 7 2-16,-10 12 12 0,6 11 2 16,4 7-13-16,6 12 12 15,4 8 46-15,6 7 9 16,10 16 22-16,10 11-5 0,5 4-22 16,10 0-21-16,6-1-19 15,4 5-17-15,0 4 0 0,6 7 5 16,-1-4-5-16,1-8-64 15,-6-7-332-15,6-19-454 0,-6-7-158 16</inkml:trace>
  <inkml:trace contextRef="#ctx0" brushRef="#br0" timeOffset="166228.0635">8674 13442 1588 0,'0'0'398'0,"0"0"31"16,0 0-111-16,0 0-115 0,0 0-104 15,0 0 15-15,30-39-38 16,-30 39-17-16,21-49-32 0,-1 11-5 15,-5-8-22-15,5-3 8 16,1-9-8-16,4-14 7 0,1-12-7 16,9-15 7-16,6-8-10 15,-1-3 3-15,1-1 0 0,0 16 0 16,-11 11 0-16,-4 20-3 16,-6 14 9-16,-5 12-10 0,-15 38 7 15,0 0-19-15,0 0 23 0,0 0-2 16,0 0 12-16,10 53-24 15,-5 12 24-15,0 4 51 0,-5 11 39 16,6 7-27-16,-1 5-27 16,5-5 51-16,0 5-46 15,0-8-9-15,5-4-17 0,1-8-24 16,-1-3 3-16,0-12-14 0,0-15-1 16,-5-4 9-16,-10-38-16 15,0 0 16-15,0 0-27 0,0 0-191 16,0 0-142-16,0 0-151 15,0 0-203-15,16-38-88 0</inkml:trace>
  <inkml:trace contextRef="#ctx0" brushRef="#br1" timeOffset="190743.9566">10005 12352 259 0,'0'0'84'15,"-5"-38"-36"-15,5 38 8 0,-10-38 9 16,-1 11-33-16,11 27 13 15,-20-30 63-15,20 30-43 0,-25-31-26 16,25 31-37-16,-26-30 18 16,1 14-11-16,25 16 5 0,-31-19 20 15,31 19-25 1,-25-15 28-16,25 15-18 0,0 0-15 16,-25 0 22-16,25 0-13 15,-31 11 15-15,31-11-10 0,-25 23 2 16,-1 0 3-16,26-23-26 15,-30 34 34-15,30-34-31 0,-31 46 15 16,6-15-24-16,25-31 12 16,-25 34 10-16,25-34-20 0,-31 30 20 15,31-30-5-15,-20 31-2 16,20-31 23-16,-26 27-21 0,26-27 2 16,0 0 4-16,-25 38-5 15,25-38 17-15,-20 45-17 16,20-45 26-16,-11 46-6 15,11-46-37-15,0 46 31 0,0-46-5 16,0 49-4-16,6-7-3 16,-6-42-20-16,0 50 15 0,0-50 10 15,-6 53 30-15,-4-11-5 16,0-11-8-16,10-31-29 0,-20 41-10 16,5-6 13-16,-1-5 2 15,16-30-4-15,-15 46-30 0,0-8 28 16,0 0 0-16,4-4 2 15,6 1-5-15,-5 3 18 0,5-4-18 16,0 0-10-16,0 1 13 16,-5-5 14-16,5 1-7 0,0-5-17 15,5 1 0-15,0 0-11 16,5 3 30-16,5-3-8 16,5-1 4-16,-5 1-12 0,11 0-5 15,-1-1 33-15,-5-3-29 16,5 4 5-16,6-4-5 0,-1-8 7 15,-4-3 20-15,-1 3-31 16,10-4-8-16,1-3 12 0,-6-1 19 16,6 1-22-16,-6-4 4 15,-5 0 21-15,6 0-13 16,-6-1-4-16,1-3 11 0,4 0-11 16,-5 0-16-16,1-3 26 15,-1-5 5-15,-5 0-28 0,-15 8 16 16,26-19 12-16,-6-4-11 15,-20 23 11-15,25-38-7 0,-4 0-8 16,-1 4 6-16,-5-4 7 16,0 3-20-16,1 9 24 0,-6-5 19 15,-10 31 2-15,15-49 64 0,0 11-41 16,-5 3-29-16,-5 1-7 16,1-4 11-16,-6 0-13 0,0-4-28 15,-6 0 19-15,6-4-8 16,0 4-9-16,0-3 3 15,-5-1 15-15,5 4-15 0,-10-4 13 16,5 1-3-16,5 7-22 16,0 38 33-16,-5-54-21 0,0 16-5 15,5 38 31-15,0-49-26 16,0 7 18-16,0 42 11 0,5-46-23 16,0 8 3-16,0 0 5 15,-5 38-38-15,5-46 44 0,-5 4-1 16,0 42-19-16,5-38 0 15,-5 38 13-15,5-46 0 0,-5 46-4 16,0-38-3-16,0 38 4 16,6-38-10-16,-6 38 11 15,0 0-4-15,0-42-3 0,0 42-16 16,0 0 23-16,5-38 2 16,-5 38-20-16,0 0 21 0,0 0 22 15,0 0-12-15,0 0-3 0,0 0 4 16,0 0-25-16,0 0-10 15,0 0-33-15,0 0-160 0,0 0-171 16,0 0-185-16</inkml:trace>
  <inkml:trace contextRef="#ctx0" brushRef="#br0" timeOffset="162971.1106">5926 11982 835 0,'0'0'305'0,"0"0"30"16,30-38 1-16,-30 38-70 15,0 0-47-15,0 0-61 0,0 0 10 16,0 0-30-16,0 0-13 0,0 0-70 15,-25-7-11 1,-16 7-34-16,0 15 2 0,-9 4-12 16,-1 11 5-16,5 1-5 0,5 3 0 15,6-3 0-15,9 3-14 16,11-4 18-16,10 1-10 0,5-31 0 16,15 42 9-16,6-16-10 15,9-3 14-15,1-7-21 0,-1-9 20 16,-5 1-13-16,1-4 18 0,-26-4-11 15,20 0 7-15,-20 0-12 16,0 0 9-16,0 0-8 0,0 0 4 16,0 0-10-16,-15-27 10 15,-16 8-11-15,-4 4 6 0,-6 11 13 16,1 0-15-16,-1 4 13 0,0 4-9 16,6 3-5-16,9 9 10 15,26-16-8-15,-30 38 10 16,15 7-15-16,-1 13 32 0,11 3 62 15,0 7 19-15,10 12-13 16,0 0 45-16,6 4-38 0,-1 0-32 16,0-4-22-16,5-8-26 0,-5-3 6 15,6-8-22-15,-6-4 29 16,10-4 5-16,-5-3-10 0,1-16-3 16,-1-3-17-16,-15-31-10 15,0 0 6-15,25 22-68 16,-25-22-209-16,26-3-224 0,-26 3-237 15,20-19-91-15</inkml:trace>
  <inkml:trace contextRef="#ctx0" brushRef="#br0" timeOffset="164883.0693">6347 12333 1320 0,'0'0'356'15,"0"0"-33"-15,5-19-54 0,-5 19-54 16,0 0 88-16,0 0-57 16,21 19-25-16,-6 15-40 15,5 12-81-15,6 7 54 16,-6 20-5-16,5 7 7 0,-4 11-28 16,4 4-14-16,0 0-48 15,-4-3-10-15,-1-8-34 0,0-4 0 16,-4-12 6-16,-1-10-14 15,-5-17-23-15,0-10 9 0,-10-31 67 16,0 0 52-16,0 0 48 16,0 0-73-16,0 0-48 0,20-34-53 15,1-24 18-15,4-22-11 16,11-22 4-16,9-28 9 16,11-15 6-16,0-7-24 0,5 11 5 15,-10 8 17-15,-5 22-13 16,-11 23-25-16,-9 20-51 0,-6 14-87 15,-10 16-91-15,0 12-143 16,-10 26-79-16,0 0-184 0,0 0-224 16,0 0-61-16</inkml:trace>
  <inkml:trace contextRef="#ctx0" brushRef="#br0" timeOffset="162339.9432">4965 11811 1418 0,'0'0'326'0,"0"0"-3"16,0 0-51-16,0 0-108 0,0 0 86 16,0 0-56-16,-10 38-79 15,5 4-23-15,-5 4-3 16,5-1-23-16,0-7-30 0,-5 0-21 15,0-7 7-15,10-31-12 16,-21 38 1-16,-4-11-11 0,-1-4-3 16,1-8-5-16,0-8 14 15,4-3-9-15,1-4-25 0,20 0 4 16,-15-23 8-16,-1-7 1 0,6-1-4 16,5 1 7-16,0-8 12 15,5 7 6-15,0 31 2 0,5-30-2 16,-5 30-6-16,0 0-3 15,0 0 3-15,0 0 0 0,0 0 3 16,0 0 2-16,-10 38 4 16,0-4 16-16,-5-3-9 15,-6-5-8-15,-9 1-3 0,-11-4-5 16,-4-4-6-16,-1-4-1 0,0-7 7 16,5-4 3-16,6-4 1 15,4-12-10-15,1 1 22 0,10-8-22 16,20 19 19-16,-16-27-5 15,6 0 12-15,10 27-3 0,0 0-17 16,0 0 21-16,0 0 34 0,36 23 10 16,4 19-1-16,-4 15-9 15,0 8 56-15,-1 11-6 16,1 12-24-16,-11 7-41 0,0 4-4 16,1-3-40-16,-6-1 8 15,-5-15-101-15,1-8-174 0,-6-15-203 16,0-15-361-16,-10-42-171 0</inkml:trace>
  <inkml:trace contextRef="#ctx0" brushRef="#br1" timeOffset="180192.0149">6002 13015 716 0,'-5'-34'239'0,"10"7"41"15,-5 27-54-15,5-38-33 0,0 7-88 16,5 1 33-16,0-5-34 15,0 1-9-15,-5 0-23 16,11 0-51-16,-1 3 18 0,0-7-20 16,-5 0-2-16,0-4-6 15,-4 0 11-15,-1 0-30 0,-5 0 28 16,0 0-23-16,0 0 27 16,-5 1-21-16,5 6 4 0,-6 5 20 15,1 3-14-15,0 0 0 16,5 1 11-16,-5-1-4 0,5 27-7 15,0-34-2-15,5 3-3 16,0 5-3-16,-5-1 8 0,5 0 28 16,-5 27 30-16,6-30-28 0,-1 3-5 15,0 1-7-15,-5 3-9 16,5 0 1-16,-5 23 3 16,0-31 8-16,-5 5-17 0,5-1-17 15,-10 0 5-15,10 27-9 16,-11-38 4-16,1 4 4 0,5 7-15 15,5 27 27-15,-15-38-16 16,5 8-7-16,10 30 52 0,-21-31-32 16,21 31-10-16,-20-23 16 15,20 23-25-15,-30-19 15 0,30 19 0 16,-26-15-9-16,26 15 8 0,-30-11-13 16,4 3-1-1,1 8 16-15,25 0-17 0,-31 0 10 16,1 8 1-16,0-5-12 0,4 13 1 15,-4-5 13-15,-1 8-17 16,1 0 20-16,-1 8-4 0,1 3-12 16,4 1 2-16,-4-1 12 15,4 5-20-15,1-1 13 0,-5-4 7 16,4 1-17-16,6-1 4 16,0 1 20-16,20-31-17 0,-21 42 0 15,6-4 12-15,0-4-19 0,5 4 0 16,4 0 23-16,-4-3-17 15,5 3-2-15,5 0 22 0,-5 0-4 16,5 0-19-16,0-4 12 16,0 4 6-16,0-3-23 0,0 3 12 15,-5 0 24-15,5-4-21 16,0 4-3-16,0 0 10 16,0-38-13-16,0 46 0 0,-5-8 9 15,5-38-2-15,-5 50-11 16,5-50 16-16,-10 49-9 0,5-11-14 15,0-3 6-15,0-5 19 16,-6 4-5-16,6 1-19 0,5-35 13 16,-5 45 5-16,5-3-8 0,-5-4-2 15,0 1 13-15,5-1-15 16,-5 0-1-16,5 7 16 16,0-6-14-16,0-5-1 0,0 4 19 15,-5-4-16-15,5 4 8 16,-5-3 2-16,5-1-19 0,5-4 13 15,0-3-5-15,-10 0 13 16,10-1-2-16,0 5-12 0,0-4-4 16,0-5 16-16,-5-22-9 0,5 35 7 15,0-9-14-15,-5-26 10 16,16 31 5-16,-16-31 1 0,25 27-11 16,-5-12-1-16,1-4 9 15,-1-7-7-15,5-4 4 16,-4-4 9-16,9-7-6 0,1-1 2 15,-1-3 0-15,1-8-18 0,-1-3 22 16,-5-13-17-16,6 1 21 16,5-7-16-16,-1-5 10 0,1-3-12 15,4-1 8-15,1 1-10 0,0 0 17 16,-6 7-17-16,-4 0 18 16,-6 4-16-16,0 8 15 0,-4 0-17 15,-11 3 17-15,-10 31-15 16,15-45 15-16,-5 7-22 0,-10 38 26 15,0 0-24-15,5-39 21 0,-5 39-19 16,0 0 13-16,0 0-8 16,0 0 9-16,5-38-16 0,-5 38 10 15,0 0 0-15,0 0 0 16,0 0-95-16,0 0-95 0,0 0-172 16,0 0-157-16,0 0-4 15,0 0-2-15</inkml:trace>
  <inkml:trace contextRef="#ctx0" brushRef="#br1" timeOffset="199139.9358">1140 12801 539 0,'0'0'170'0,"-40"-22"46"0,40 22-14 16,-36-27-92-16,36 27-32 0,0 0-53 15,-20-50-21-15,9 16-4 0,11 34-10 16,0-57 15-16,11 7 7 16,-1 12-12-16,-10 38-3 0,20-42 3 15,-20 42-10-15,41-26-4 0,-6 10 19 16,-4 16-2-16,-1 8 14 15,1 4 29-15,4 10-40 16,1 1 19-16,-1 4 5 0,-35-27-1 16,36 34-15-16,-36-34-17 0,36 31 45 15,-36-31 54-15,0 0 23 16,0 0-1-16,0 45-43 0,0-45-13 16,-36 39-34-16,-15-5-31 0,0-8 14 15,-4-6 4-15,-12-5-29 16,-4-4 14-16,5 1 5 0,-10-9 5 15,5-3-22-15,0-3 22 0,10-1-20 16,10 0 3-16,10-7 28 16,6 3 4-16,35 8-7 0,0 0-9 15,-31-8 7-15,31 8-8 16,0 0-20-16,0 0 18 0,0 0 13 16,26 31-3-16,-1-5-7 0,6 5-9 15,-1 7 6-15,-4-4 9 16,-26-34 24-16,20 31 16 0,-10-1-3 15,-5 8 12-15,-15-7-7 0,-5-1-18 16,-16-3-25-16,1-8-14 16,-6 0 3-16,1-4 7 0,-1-15-5 15,11 0 4-15,-1 0 17 0,26 0-13 16,-30-30-24-16,10-8 11 16,9-12 4-16,11-11-4 0,11-11-12 15,4 0 7-15,5-1 9 16,0 1-10-16,6 11 13 0,-1 4-21 15,-10 11 14-15,1 8-7 0,-16 38-6 16,15-31 15-16,-15 31-10 16,0 0-2-16,0 0-1 0,0 0 16 15,0 0-2-15,5 38-12 0,0 1 6 16,-5-1 0-16,0-4 3 16,-5-4 16-16,-5 5-6 0,0-5-14 15,10-30 4-15,-16 38 13 16,1-7-2-16,-10-8-6 0,-1-12-11 15,-4-7 1-15,5 0 5 0,-6-12 10 16,1-3-10-16,30 11-14 16,-36-38-6-16,11-1 20 0,4 9 0 15,21 30-11-15,-10-34 11 0,10 34 5 16,0 0-11-16,-10-35-7 16,10 35 7-16,0 0 6 0,0 0-7 15,0 0-3-15,0 0 23 0,0 0-3 16,0 0-1-16,0 0-23 15,0 0 23-15,0 0 3 0,0 0-8 16,0 0-9-16,0 0 11 0,0 0 6 16,0 0-12-16,0 0 6 15,0 0 9-15,0 0-24 16,0 0 9-16,0 0 2 0,-31 0-11 16,31 0 0-16,0 0 24 0,0 0-23 15,0 0-1-15,0 0 15 0,0 0-11 16,0 0-21-16,0 0 42 15,0 0-16-15,0 0-10 0,0 0 4 16,0 0 9-16,0 0 12 0,-25 42-21 16,25-42 16-16,0 0 3 15,-25 42-17-15,25-42 4 16,-31 34 12-16,1-14-19 0,30-20 4 16,-41 11 12-16,11-7-21 0,30-4-9 15,-36-8 0-15,36 8-6 16,0 0-13-16,-30-42 29 0,30 42 5 15,-16-38-5-15,16 38-1 0,0 0 24 16,-10-34-12-16,10 34-8 0,0 0-5 16,0 0 23-16,0 0-14 15,0 0-5-15,0 0 22 0,0 0-7 16,0 0-13-16,0 0 15 0,10 49 9 16,-10-7-12-16,5-4-8 15,-5 0 7-15,-5 1 11 16,5-5 4-16,-5 0 7 0,-5 0-2 0,0-3 12 15,10-31-7-15,-25 38-22 16,-6-11 12-16,1-4 28 16,-11-16 29-16,5-3-16 0,1-8 8 15,-1-7 15-15,1-8-28 0,4-4-11 16,6-4 36-16,-6-7-3 0,11-4-21 16,5 3-15-16,5 1 0 15,5-4-17-15,5 4 0 0,10-4-21 16,0 0-8-16,10 3 5 0,11-7 5 15,-1 4-1-15,6-4-12 16,4 8-4-16,1 0-148 0,5 3-274 16,-6 1-397-16,11 3-100 15</inkml:trace>
  <inkml:trace contextRef="#ctx0" brushRef="#br1" timeOffset="199547.3781">73 11902 1633 0,'0'-61'319'0,"5"0"12"15,11 12-84-15,4-1-88 16,5 20-54-16,11 11-33 0,0 11-30 16,-1 20-17-16,1 14-14 15,-6 9-7-15,-4 14-12 0,-11 4-62 16,-10 8-241-16,-20 8-348 0,-6 3-211 16</inkml:trace>
  <inkml:trace contextRef="#ctx0" brushRef="#br1" timeOffset="199315.7106">348 13544 2106 0,'0'0'385'0,"0"0"-63"16,0 0-143-16,0 0-94 16,0 0-69-16,0 0-287 0,0 0-279 15,0 0-298-15</inkml:trace>
  <inkml:trace contextRef="#ctx0" brushRef="#br1" timeOffset="197707.6232">1795 13011 707 0,'0'0'121'0,"0"0"-12"16,0 0 42-16,0 0-47 0,-40-15-46 15,14 3-30-15,26 12 20 0,-40-15 75 16,40 15 7-16,-36-15-8 16,36 15-32-16,0 0-37 0,-25-38-33 15,25 38-23-15,10-50 38 0,-10 50-46 16,25-46 26-16,-25 46-12 15,41-26 17-15,-10 14-11 16,-31 12 70-16,30 12 74 0,-30-12 19 0,25 34 8 16,-20 8-45-16,-10 0-14 15,-10 7-58-15,-15 5-18 16,-11-5-32-16,-5 5 1 0,-4-5-14 16,-6-3-37-16,0 0-108 0,0-8-190 15,-5-4-154-15,10-7-114 16,5-12-39-16</inkml:trace>
  <inkml:trace contextRef="#ctx0" brushRef="#br1" timeOffset="197375.7188">2065 12344 748 0,'0'0'188'0,"0"0"-22"15,0 0-67-15,0 0-13 0,0 0 116 16,0 0 3-16,0 38-49 16,15 0-20-16,5 4-1 0,6 4-11 15,9-4-1-15,1-4-18 16,4 0-40-16,6-4-27 0,-10-11-1 16,-1-7-18-16,-4-1 13 15,-11-11 30-15,-20-4 5 0,20 7 34 16,-20-7-42-16,0 0-21 0,16-26-13 15,-11 3-20-15,-5 0 18 16,0 23 13-16,-10-23-7 0,10 23-6 16,-31-11-13-16,1 18 4 0,-16 16-12 15,0 15 2-15,-10 12-7 16,0 3 20-16,-5 8-6 16,0 0 1-16,1 0 6 0,9-8 4 15,0-3-25-15,5-1 12 0,11-14-13 16,4-9-2-16,11-3 6 15,20-23-63-15,0 0-134 0,-36 12-260 16,36-12-120-16,0 0-49 0,-25-20 56 16</inkml:trace>
  <inkml:trace contextRef="#ctx0" brushRef="#br1" timeOffset="200647.4643">-1603 12321 980 0,'0'0'65'0,"0"0"128"0,0 0-24 15,0 0-82-15,-46 38-41 0,6 12-4 16,-1 7 68-16,0 4 2 16,11 4 0-16,-6 7-30 0,11-3-14 15,10-4-18-15,4-4-22 0,6-4 9 16,5-8 2-16,5-7-28 15,-5-42 15-15,11 46-3 0,-11-46-12 16,0 0-1-16,0 0 13 16,0 0 8-16,0 0-13 0,0 0-7 15,0 0-14-15,10-42 3 0,-15 4 4 16,-5-4 21-16,-6 8 6 0,16 34-5 16,-30-23-4-16,-1 11-6 15,1 24 4-15,-6 18 12 0,1 16 11 16,4 11 47-16,1 19-20 0,4 4-20 15,6 4-9-15,5 11-13 16,5 5-17-16,10 6-3 0,5 1-11 16,15-8-19-16,5-11-149 15,11-12-333-15,5-19-300 0</inkml:trace>
  <inkml:trace contextRef="#ctx0" brushRef="#br1" timeOffset="200244.0966">-1446 12664 1269 0,'0'0'323'0,"0"0"-18"15,16 57-87-15,-16-3-82 16,-10-1-72-16,-6 0-38 0,-4 5 1 15,0 3-8-15,-11-4-92 0,1 0-319 16,-1-4-215-16</inkml:trace>
  <inkml:trace contextRef="#ctx0" brushRef="#br1" timeOffset="200814.5679">-1339 13994 2155 0,'36'-11'234'0,"9"-12"19"15,6 0-55-15,15-4-90 0,16 0-52 16,9 1-31-16,5 3-8 16,-4-8-181-16,-11 5-464 15,-10-1-333-15</inkml:trace>
  <inkml:trace contextRef="#ctx0" brushRef="#br1" timeOffset="200051.8027">-1131 11982 1478 0,'26'27'332'15,"-6"11"27"-15,0 8-22 16,-9 7-56-16,4 4-83 15,-10 4-33-15,5 4-7 0,-5 4-60 16,-5-1-38-16,0 5-18 0,-5 3-12 16,-5 4-30-16,-10 4 7 15,-6-4 1-15,-4 0-48 0,-6 0-133 16,-4-8-153-16,-1-3-200 0,0-16-211 16,1-7-23-16</inkml:trace>
  <inkml:trace contextRef="#ctx0" brushRef="#br1" timeOffset="199839.6476">-1075 12539 1530 0,'41'-4'309'16,"-6"4"-53"-16,6 4-54 15,-5 7 36-15,-6 8-51 0,1 8-29 16,-1 11 19-16,-10 0-27 0,-4 4-34 16,-1-4-49-16,-5 8-9 15,-10 3 5-15,0 1-20 0,-15-5-17 16,-11 5-14-16,1-4-12 16,-11-4 8-16,1-4-20 0,-6-8-105 15,6-7-107-15,-6-8-143 0,6-3-200 16,-1-16-118-16,5-11 60 15</inkml:trace>
  <inkml:trace contextRef="#ctx0" brushRef="#br1" timeOffset="202570.9626">-5408 12832 1710 0,'-20'11'326'16,"-1"-3"-25"-16,1-8-91 16,20 0-80-16,-25-8-70 0,4-11-33 15,11-11-27-15,10-12-5 0,5-8-36 16,16-18-61-16,9-5-31 15,16-10-33-15,5-9 71 0,-1 8 46 16,1 12 32-16,-5 15-19 16,-16 19 31-16,1 15 9 15,-11 11 5-15,1 31 131 0,-11 23-20 16,-10 19-25-16,-10 12 46 0,-11 7-3 16,-4 4-41-16,-11-1-16 15,-4-3-26-15,-1-7-30 0,0-5-13 16,-4-11 2-16,-1-11 3 15,5-8-12-15,1-15 0 0,-1-11 3 16,0-9-12-16,1-10-4 0,4-12-23 16,11-12 0-16,-1-18-31 15,6-8-12-15,10-4 51 16,5 11 12-16,0 4-6 0,5 12 13 0,0 34-5 16,0 0 2-16,0 0 18 15,0 0 4-15,0 0 2 16,25 50 35-16,-10 3 23 0,-10 0 11 15,-5 4 44-15,-5 1-46 16,-10-1-39-16,-5-4-1 0,-6 0-26 16,-9-7-11-16,-6-4 9 0,1-8-14 15,-1-11 6-15,0-11-5 16,6-9 6-16,-1-10-15 0,11-8 11 16,9-16-16-16,6-7 17 0,10-4-18 15,5 0 17-15,11 8-9 16,4 3 8-16,-20 31-9 15,36-22 16-15,-11 10 1 0,0 20 62 16,-25-8 12-16,26 38 29 0,-11 8-10 16,-10-1 47-16,-15 9-38 15,-10 7-20-15,-6-8-58 0,-14 8 1 16,-6-8-37-16,0-11-24 0,-10-4-193 16,0-7-142-16,0-16-127 15,6-7-332-15,4-20-185 0</inkml:trace>
  <inkml:trace contextRef="#ctx0" brushRef="#br1" timeOffset="202911.9451">-5733 13803 1959 0,'0'0'350'0,"-5"35"-2"16,5-35-138-16,0 0-112 15,0 0-53-15,0 0-199 0,30-38-396 16,-9-12-403-16</inkml:trace>
  <inkml:trace contextRef="#ctx0" brushRef="#br1" timeOffset="202743.4546">-5367 12032 2234 0,'50'-12'385'0,"1"1"-120"16,5-8-128-16,0-4-73 0,0 0-32 15,5 0-15-15,0 0-192 16,-15 4-386-16,-6 8-367 0</inkml:trace>
  <inkml:trace contextRef="#ctx0" brushRef="#br1" timeOffset="201559.5576">-3285 12439 1020 0,'0'-30'384'0,"0"30"18"16,0 0-66-16,0 0-83 15,0 0-90-15,0 0-29 0,0 0 79 16,-20 23-77-16,0 11-44 0,-11 12-11 15,1 0-24-15,-11 7-27 16,-4 4-3-16,-11-4-8 0,-10 5-23 16,-6-5 13-16,1-7-9 0,0-4 0 15,5-8 11-15,5-11-20 16,10-12 18-16,11-3-9 16,9-12-10-16,1-11 10 0,30 15-5 15,-26-31-4-15,26 31-3 0,-15-34 18 16,15 34-11-16,0 0-8 15,0 0 13-15,0 0 6 0,0 0-10 16,21 8 0-16,-1 14 9 0,-5 20 15 16,5 8-23-16,-9 11 9 15,-6 7 9-15,-10 9 2 0,-16-1 3 16,-4 0-4-16,-6-4 1 0,-9-3-1 16,-6-8-12-16,-5-8 13 15,0-15 10-15,1-11 17 16,-1-16 10-16,-5-7 26 0,10-19-17 15,0-12-24-15,1-15-12 0,9-11-14 16,6-19-6-16,4-16 1 0,11-7-3 16,0-4-15-16,15 4 14 15,0 7-4-15,15 8-3 0,16 7-6 16,4 13 0-16,6 10-116 0,4 16-174 16,6 11-308-16,5 11-372 15</inkml:trace>
  <inkml:trace contextRef="#ctx0" brushRef="#br1" timeOffset="201791.7307">-3539 13762 2251 0,'-25'0'313'0,"25"0"5"16,-5-35-54-16,10-7-116 0,10 8-72 15,11 4-25-15,4-1-27 0,6 4-18 16,4 12-10-16,-9 4 13 16,-1 11-2-16,-4 7-11 0,-6 12-7 15,-5 8-54-15,-10 11-149 16,-15 8-289-16,-10 0-443 0</inkml:trace>
  <inkml:trace contextRef="#ctx0" brushRef="#br1" timeOffset="203291.9402">-6343 12089 1829 0,'0'0'190'15,"0"0"32"-15,0 0 144 0,-30 49-140 16,10 12-95-16,-1 16-38 0,11 10 22 15,5 16-12-15,0 11-38 16,0 12-18-16,0 4-21 0,0-1-4 16,-6 5-11-16,-4-9 1 0,-5-7 5 15,-16-3 2-15,1-16-2 16,-11-15-5-16,-5-16-5 16,-5-14-2-16,-5-28 7 0,0-14-4 15,-5-24-4-15,5-14-1 0,6-20 1 16,4-19-4-16,10-26-6 0,11-16 6 15,14-4 11-15,11 9-7 16,16-1-4-16,9 11 0 0,15 5 10 16,6 14-3-16,10 12-7 0,0 8-8 15,-1 11-126-15,-4 8-235 16,0 19-376-16,-11-5-220 16</inkml:trace>
  <inkml:trace contextRef="#ctx0" brushRef="#br1" timeOffset="203751.9053">-7262 12660 1435 0,'0'0'318'0,"0"0"-74"15,0 0-65-15,0 0-69 16,0 0-53-16,0 50-18 0,0-50-26 15,0 0-7-15,-5 46 2 0,5-46-5 16,0 0 2-16,0 0-8 0,-5 38-6 16,5-38-14-16,0 0-11 15,0 0 7-15,-41 7-2 0,41-7-7 16,-41-19 12-16,6-7 7 0,35 26 20 16,-41-38 16-16,41 38 69 15,-30-23 11-15,30 23 13 0,0 0-4 16,-36 0 14-16,6 19 16 0,-1 11-10 15,1 1 8-15,30-31-1 16,-46 53 5-16,10-7-11 16,-4-16-1-16,-6 1-6 0,-15-5-41 0,-10-3-18 15,-15-4 21-15,-11-7 12 16,-4-8-9-16,-6-8-16 16,0-4-30-16,0-11 5 0,6-8 0 15,15-7-9-15,-1-4-10 0,6-11-8 16,10-1-12-16,15 0-11 15,5 5-13-15,10 3-169 0,6 0-140 16,35 42-118-16,0 0-214 0,-31-50-383 16</inkml:trace>
  <inkml:trace contextRef="#ctx0" brushRef="#br1" timeOffset="204095.3193">-8537 14044 2616 0,'25'7'204'15,"11"-22"-57"-15,20-16-77 0,10-11-42 16,15-11-245-16,0-15-458 0,0-9-350 15</inkml:trace>
  <inkml:trace contextRef="#ctx0" brushRef="#br1" timeOffset="203919.7164">-7902 12146 2367 0,'0'0'283'16,"0"0"30"-16,0 0-153 15,0 0-86-15,0 0-85 0,0 0-215 16,0 0-349-16,0 0-381 0</inkml:trace>
  <inkml:trace contextRef="#ctx0" brushRef="#br1" timeOffset="204275.891">-8380 12161 1591 0,'102'-42'8'16,"15"-7"10"-16,15-12-32 0,10-4-294 15,-5 0-240-15</inkml:trace>
  <inkml:trace contextRef="#ctx0" brushRef="#br0" timeOffset="216735.9514">10873 15095 1493 0,'0'0'274'0,"0"0"109"0,0 0-43 16,0 0-70-16,-25 57-46 15,10 12-51-15,0 3-21 0,15 12-18 16,0 0-21-16,0 3-47 16,15-3-33-16,-5 0-17 0,5-4-5 15,6-4-9-15,-1-11-2 0,0-8-9 16,-5-15-159-16,1-4-155 15,-16-38-166-15,0 0-196 0,25 23-99 16</inkml:trace>
  <inkml:trace contextRef="#ctx0" brushRef="#br0" timeOffset="217003.6953">11376 14981 1788 0,'0'0'325'0,"0"0"118"0,0 0-109 15,-10 42-98-15,10 15-34 16,-5 15 7-16,5 8-3 0,0 8-29 16,0-1-14-16,0 1-66 0,5 0-38 15,0-1-21-15,5-7-20 0,1-3-18 16,-11-9 17-16,20-3-17 15,-10-16-17-15,0-3-200 16,-5-12-166-16,-5-34-159 0,5 42-293 16,-5-42-85-16</inkml:trace>
  <inkml:trace contextRef="#ctx0" brushRef="#br0" timeOffset="212615.5888">5001 15350 1654 0,'0'0'283'15,"0"0"42"-15,36 0-41 16,-6 19-53-16,0 12-50 0,-4 22-55 16,4 16-37-16,1 11-19 0,-1 4-38 15,1 7-10-15,-1 0-14 0,-4-3-12 16,-6-8-11-16,-5-11-149 15,0-8-154-15,1-16-187 0,-6-7-190 16,-10-38-33-16</inkml:trace>
  <inkml:trace contextRef="#ctx0" brushRef="#br0" timeOffset="213003.2089">5580 15049 1373 0,'0'0'224'15,"0"0"78"-15,0 0-2 16,15 65-33-16,-5 11-40 0,-4 4-58 16,4 8-23-16,0 3-16 15,5 1-26-15,-5-1-11 0,6-7-31 16,-1-8-26-16,-5-15 5 0,5-11-17 15,-10-8-11-15,-5-42 37 16,10 30 82-16,-10-30 48 0,0 0 55 16,0 0-25-16,0 0-103 0,26-30-33 15,-6-20-55-15,6-18-15 16,-1-12 4-16,10-19 6 0,1-16-21 16,5-18 11-16,4-8-16 0,1 4 3 15,0 7 20-15,-11 20-15 16,-9 26-26-16,-6 11-22 0,-5 24-80 15,-4 11-108-15,-11 38-70 16,0 0-131-16,0 0-105 0,0 0-67 16,0 0-127-16</inkml:trace>
  <inkml:trace contextRef="#ctx0" brushRef="#br0" timeOffset="215271.4773">6713 14821 373 0,'0'0'165'0,"0"0"64"16,0 0-8-16,0 0-13 0,0 0-43 15,0 0-26-15,0 0-21 16,0 0 106-16,35-27 24 0,-35 27-68 16,51 8 9-16,0 18-47 0,5 24 48 15,0 7-21-15,5 19-37 16,5 8-27-16,0 4-11 0,10 7-10 16,-5 0-14-16,-5-3-24 0,-5 3 25 15,-5-7-4-15,-5-5-25 0,-10-10-1 16,-6-9-6-16,-15-6-1 15,-4-13 22-15,-6-7 11 0,-20-3-33 16,-11-9-15-16,-24-7 1 16,-11-7-20-16,-20-12-10 0,-1-8 18 15,-4-7-8-15,0-8-13 0,10-3 20 16,5-9-5-16,5-7-14 16,10-3 17-16,10-9-9 0,11-7-5 15,9-11 12-15,11-4-22 0,15-12 11 16,11 8 5-16,-1 0 6 0,10 8-9 15,6 11-3-15,-1 7 15 16,6 9-13-16,9 7-3 0,-4 7-117 16,5 8-122-16,-6 8-142 0,1 4-246 15,5 7-206-15</inkml:trace>
  <inkml:trace contextRef="#ctx0" brushRef="#br0" timeOffset="215659.6412">8374 15007 1589 0,'0'0'183'0,"0"0"37"16,0 0-20-16,0 0-66 0,0 0-83 0,0 0-9 15,0 0-20-15,-61-11-6 16,10 11-25-16,-5 4-2 16,11 3 21-16,-1-3-20 0,10 0 18 15,36-4-12-15,-40-4 4 0,40 4 7 16,0 0 27-16,0 0 1 0,0 0-1 16,0 0 19-16,0 0-39 15,0 0 11-15,-31 19 73 0,31-19 22 16,-5 57-40-16,5 8 71 0,5 11-44 15,5 4 12-15,6 8-17 0,-1 0-38 16,0 7-18-16,6 0-25 16,-1 0-21-16,5-3 9 0,-4-8-23 15,-1-8-220-15,0-11-251 16,1-20-409-16</inkml:trace>
  <inkml:trace contextRef="#ctx0" brushRef="#br0" timeOffset="216451.8767">9522 14973 673 0,'0'0'207'16,"26"-19"30"-16,-26 19-21 15,0 0-65-15,0 0-10 0,0 0-12 16,0 0 14-16,0 0-54 0,0 0 13 15,0 0-17-15,0 0 26 16,0 0 42-16,0 0-80 16,-41 27-5-16,-10 3-44 0,-5-3 10 15,-5 3-23-15,5 1-11 0,6-1 0 16,9 1 0-16,5 3 8 0,16-3-3 16,15 3-9-16,15 4 19 15,21-8-12-15,25 5-7 0,15-1 15 16,10-7-14-16,0-1 0 0,6-7-4 15,-6-3 13-15,-10-5-6 16,-5 1 2-16,-15-5-8 0,-11 1 15 16,-14-4-5-16,-26-4 58 0,0 0-25 15,0 0-9-15,-20 0-28 16,-16 3 7-16,-20 5 15 0,-10 3 16 16,0 9-7-16,-5 6 7 15,5 8 15-15,10 5-7 0,15 6 10 16,6 5 14-16,20 7 32 15,9 4 4-15,12 4-8 0,19-1-3 16,10-3 8-16,16 0-28 0,10-11-31 16,5-1-16-16,16-10-13 0,-1-9-5 15,5 1-2-15,-5-16-3 16,1-11 0-16,-1-12-11 0,-10-7-13 16,0-16-131-16,-5-11-127 0,-5-15-200 15,-5-8-314-15,-10-11-94 0</inkml:trace>
  <inkml:trace contextRef="#ctx0" brushRef="#br0" timeOffset="212363.9903">4691 15129 826 0,'5'-42'237'16,"0"8"70"-16,-5 34 92 15,0 0-60-15,0-30-118 0,0 30-91 16,0 0-43-16,0 0-17 16,0 0-12-16,0 0-15 0,0 0 78 15,-20 15-15-15,0 4-45 16,-1 4-12-16,-4 3-19 0,-11-3-14 16,-4-4-16-16,-16 4-8 0,-10-4 20 15,0-7-15-15,0-5-2 16,5-3 11-16,10-4-14 0,10-4 8 15,6-7-5-15,4-1-4 0,31 12 18 16,-25-19-12-16,25 19 3 0,0 0 3 16,0 0-14-16,0 0 4 15,0 0 17-15,0 0-5 0,10 35 16 16,10 14-2-16,16 12 43 16,-1 15 70-16,6 4-29 0,5 4-36 15,0 8-24-15,-1 3-24 16,1 0 1-16,-5-7-7 0,-1-8-44 15,-4-8-264-15,-1-18-247 0,-9-9-301 16,4-18-14-16</inkml:trace>
  <inkml:trace contextRef="#ctx0" brushRef="#br1" timeOffset="222359.65">5357 15255 780 0,'-6'-30'190'0,"6"30"-2"16,0 0-40-16,0 0-26 0,-25-31 20 15,25 31-7-15,-30-19-34 16,30 19 9-16,-31-15-32 0,31 15-22 15,-25-15 4-15,25 15-25 16,-26-23-30-16,26 23 40 0,-30-19 23 16,30 19-10-16,-31-19-30 0,31 19 13 15,-25-16 15-15,25 16-41 16,-31-7 7-16,1 3-15 0,5 4-7 16,25 0 20-16,-31 0-4 15,1 8-2-15,4-5 23 0,6 5-14 16,5 3-5-16,15-11 22 0,-26 35-15 15,1-1 38-15,5 4-2 16,-1-4-16-16,1 8 6 0,5 8 16 16,-1-4-13-16,1 7-20 0,10 4-10 15,-5 0 3-15,10 4 31 16,0 4-1-16,5 0-30 0,0 3 5 16,0 1-14-16,5-1-9 15,1 5 34-15,-1-1 5 0,0-7 1 16,0 0-24-16,0-8-22 15,0 0 18-15,0-7-24 0,6 3 14 16,-6-7-2-16,5-12-9 0,0 0 10 16,-15-34-10-16,21 38 17 15,4-11-17-15,0-12 13 0,6 0-7 16,-6-7-3-16,6 0 8 0,-6-12-11 16,6 4 7-16,-6-4-7 0,-25 4 6 15,31-11-9-15,-6-8 12 16,5 11-6-16,-4-11-7 15,-1-4 12-15,6 8-15 0,-1-8 18 16,-4 0-16-16,-1 0 9 0,-25 23-4 16,31-26-4-16,-31 26 12 15,25-31-12-15,-5 12 12 0,-20 19-15 16,15-30 21-16,-15 30-21 0,11-27 24 16,-11 27 3-16,5-38-11 15,-5 0 9-15,0 11-21 0,-5-3 14 16,5 30-14-16,-5-46 8 0,-1 8-2 15,6 3-7-15,-5 1 16 0,0 4-18 16,0-5 20-16,0 1-14 16,-5-4 5-16,5 0-5 15,-5 4-4-15,-5-1 13 0,4 1-14 16,1-4 5-16,-5 7 10 0,0 1-10 16,15 30 27-16,-21-38-12 15,6 7-5-15,15 31-3 0,-15-34-11 16,15 34 18-16,-25-42-22 0,25 42 14 15,-21-38-12-15,21 38 10 0,-15-42-4 16,15 42 4-16,-10-42-4 16,10 42 0-16,-5-34 7 0,5 34-11 15,0 0 10-15,0 0-19 0,-5-38 21 16,5 38-8-16,0 0-5 16,0 0 2-16,0 0 0 15,0 0 3-15,0 0-44 0,0 0-38 16,0 0-62-16,0 0-101 0,-11-38-57 15,11 38-148-15,0 0-191 16,-10-42-32-16</inkml:trace>
  <inkml:trace contextRef="#ctx0" brushRef="#br0" timeOffset="210066.8353">13032 15819 1800 0,'0'0'299'16,"0"0"25"-16,0 0-80 0,26-15-112 16,9 3-62-16,11 5-36 0,5 7-17 15,5 0-2-15,-10 0-11 0,4 3-39 16,-14-3-223-16,-11 4-287 16,-25-4-171-16</inkml:trace>
  <inkml:trace contextRef="#ctx0" brushRef="#br0" timeOffset="209827.7725">14541 15183 1378 0,'0'0'285'0,"-5"-27"72"0,5 27-81 16,0 0-85-16,0 0-103 0,0 0-30 15,0 0 25-15,0 0 14 0,0 38 13 16,15 8-28-16,6 11-9 16,9 4-2-16,6 8-4 0,15 3 6 15,-1-3-20-15,1-5-18 0,-5-3-18 16,10-11-22-16,-5-5 13 0,-16-10 4 15,1-9-19-15,-16-10 10 0,5-5 5 16,-25-11-3-16,21 0-2 0,-21 0 3 16,0 0-12-16,-10-30 1 15,-1-1 9-15,-4 4-7 16,-5 5-1-16,-1 6 1 0,-14 5 9 16,-1 11-6-16,-14 8-9 0,-16 11 9 15,-1 7 0-15,-9 16 28 0,-15 12 39 16,15 3-4-16,-1 4 52 0,6 7 12 15,0-3-40-15,0 0-36 0,10-4-7 16,0 0-15-16,15-12 1 0,-4-3-10 16,4-8-26-16,15-7 9 15,-4-9 0-15,15-3 5 16,-11-7-8-16,6-8 0 0,4-12-60 16,21 8-78-16,-35-27-59 0,35 27-95 15,-26-53-105-15,16-16-244 0,5 5-146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2:48.52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 31 925 0,'0'0'282'16,"0"0"2"-16,0 0-74 15,0 0-29-15,0 0 8 16,0 0-4-16,0 0 7 0,0 0-8 15,0 0-38 1,-26-27-11-16,26 27-15 0,0 0-31 16,0 0-2-16,0 0-7 15,0 0-33-15,0 0 7 0,0 0-10 16,0 0 41-16,0 0-6 16,31-3-19-16,10 3-13 15,-1 0 26-15,6 0 24 0,0 3-18 16,10 5-19-16,-6 0 11 15,6 3 29-15,-5-3-22 16,5 3 15-16,0-3-10 0,0-1-35 16,5-3 13-16,-5 4-19 15,10-4-7-15,-5-1-8 0,5 5 44 16,0-4-61 0,-5 0 20-16,0-1-10 0,-1 5-1 15,1-4 13-15,0 0-20 16,-5-1-12-16,0 1 37 0,-5-4-40 15,0 0-2-15,-6 0 5 16,1 0-14-16,-10-4 36 16,-6 4-22-16,-30 0-4 0,46 0 14 15,-10 4-23-15,-36-4 13 16,45 0-4-16,-9 4 18 16,-1 0-23-16,-35-4 3 0,46-4 14 15,-10 4-8-15,-36 0-10 16,35-4 38-16,-35 4-28 0,0 0-38 15,41 0 83 1,-41 0-40-16,0 0-11 0,35 0 28 16,-35 0-19-16,0 0 3 15,26 0 19-15,-26 0-20 0,0 0 43 16,0 0 63-16,0 0-26 16,0 0-34-16,0 0-5 15,0 0-3-15,0 0-28 0,0 0 21 16,0 0-32-16,0 0-13 15,0 0-139-15,0 0-361 16,0 0-98-16,-31 4-74 16,-14 0-317-16,-16 7-195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2:50.6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30 15 585 0,'0'0'164'16,"0"0"5"-16,0 0 69 16,0 31-32-16,0-31-16 0,0 0-7 15,0 0 142-15,0 0-59 16,31 23-47-16,4-12-35 16,1-3-23-16,14-5-21 0,1-3-28 15,15-3-8-15,0-1-10 16,16 4 52-16,9 0-20 0,16 0-25 15,10 4-38-15,5-4-9 16,5 3-5-16,0 1-21 0,0 0-11 16,0-4-4-16,-11-4-4 15,1 0-3-15,-15 1 13 0,-6-1-19 16,-4 0 0-16,-11 4 0 16,0-4-8-16,1 0 15 15,-11 1 2-15,0-1-14 16,-10 0-3-16,-5 0 3 0,-11 0 5 15,-4 0 8-15,-10 4-1 16,-31 0-4-16,30 4-14 0,-30-4 6 16,0 0 10-16,0 0 2 15,0 0-5-15,0 0-6 0,0 0-5 16,0 0 9-16,0 0 15 16,0 0-10-16,0 0 9 0,0 0 22 15,0 0 14-15,0 0 46 16,0 0 10-16,0 0 35 15,0 0-58-15,0 0-42 16,0 0-26-16,-46-7 10 0,-10-5-33 16,1 8 16-16,-6 1-8 15,-5 3-13-15,-6 0 3 0,-14 3 10 16,-10 1 17-16,-11 4-3 16,-5-1-24-16,-5 1-9 0,5 0 14 15,-4-4 1-15,4 3 29 16,10-3-25-16,11 0 0 0,4-4 10 15,6 0 0-15,5 0-13 16,5-4-6-16,5 4 36 0,0-4-27 16,10 4-8-1,-5-4 2-15,5 1 6 0,5-1 24 16,-5-4-16-16,6 4-21 16,4 0 0-16,-5-3 13 0,0-1 17 15,6 1-15-15,4 3-10 16,5-4 8-16,6 4 0 0,-1 1 5 15,6-1 12-15,25 4-29 16,-25-4 9-16,25 4-11 0,0 0 17 16,0 0-7-16,0 0 18 15,0 0-14-15,0 0-7 0,0 0 1 16,0 0 6 0,0 0 16-16,0 0-16 0,0 0-13 15,40 0 26-15,6 4-17 16,10 3 13-16,15 1 6 0,5 0-8 15,16-5-5-15,4 5-2 16,16 0 24-16,10-5-34 0,10 5 25 16,0 4-4-16,0-5-3 15,-5 1-17-15,-10 3-9 0,-5-3 14 16,-16-4 16-16,-9-1-12 16,-11 5 0-16,-5-4 0 0,-10 0-5 15,-10-1 18-15,-1 1-19 16,-4 0 25-16,5 0-25 15,0-4-1-15,0-4-1 16,-1 4 1-16,1 0 21 0,0-4-1 16,5 4-16-16,-5-4-1 15,-6 4-11-15,1-3 4 0,-10-1 11 16,-36 4 16-16,40-4-28 16,-40 4 17-16,0 0-5 0,36 0 15 15,-36 0-24-15,0 0 9 16,0 0 0-16,0 0 6 0,0 0-12 15,0 0 6-15,0 0 5 16,0 0-20-16,0 0 18 0,0 0 2 16,0 0-14-1,0 0 5-15,0 0-8 0,0 0 25 16,0 0-13-16,0 0 5 16,0 0-2-16,0 0-30 0,0 0-128 15,0 0-134-15,0 0-105 16,0 0-112-16,0 0-221 0,0 0-236 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2:56.42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0 563 0,'0'0'124'0,"0"0"68"15,0 0-2-15,0 0 36 16,0 0-34-16,0 0 27 0,0 0-1 16,0 0-12-16,0 0-27 15,0 0-49-15,0 0-16 0,0 0-29 16,0 0-5-16,0 0 6 15,0 0-8-15,0 0 22 0,0 0 52 16,0 0-30 0,0 0-20-16,30 27-2 0,-9-12-1 15,9 0 1-15,1-7-16 0,-1-4-20 16,6 4-13-16,4-5 8 16,1 1 15-16,-1-4 8 0,6 4-16 15,-5-4-6-15,5 0 13 16,-11 4-24-16,6-4-2 0,-11 0-7 15,1 0 5-15,-6-4 0 16,1 4-4-16,-26 0 6 0,35-4 0 16,-10 0-2-16,-25 4-15 15,36-3 2-15,-36 3-16 0,36-8 6 16,-36 8 8 0,30-4-11-16,-30 4-16 0,31 0 5 15,-31 0 25-15,0 0-20 0,0 0-18 16,30 0 20-16,-30 0-3 15,0 0 0-15,0 0 11 0,0 0 17 16,0 0 15-16,0 0-18 16,0 0-41-16,0 0-4 0,0 0 28 15,0 0-10-15,0 0-1 16,0 0-19-16,0 0 21 0,0 0 14 16,0 0-39-16,0 0 10 15,0 0-9-15,0 0 28 16,0 0-15-16,0 0-9 15,0 0 5-15,0 0 4 0,0 0-23 16,0 0-78-16,0 0-101 0,0 0-77 16,0 0-55-16,0 0-52 15,0 0-56-15,0 0-204 0,0 0-348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6:02.218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DB6205-FA9D-40C8-9CF4-2075C7F5AFC7}" emma:medium="tactile" emma:mode="ink">
          <msink:context xmlns:msink="http://schemas.microsoft.com/ink/2010/main" type="writingRegion" rotatedBoundingBox="10823,11558 13139,11558 13139,13652 10823,13652"/>
        </emma:interpretation>
      </emma:emma>
    </inkml:annotationXML>
    <inkml:traceGroup>
      <inkml:annotationXML>
        <emma:emma xmlns:emma="http://www.w3.org/2003/04/emma" version="1.0">
          <emma:interpretation id="{328F20B0-8F4B-42CA-A663-4C98469C6F69}" emma:medium="tactile" emma:mode="ink">
            <msink:context xmlns:msink="http://schemas.microsoft.com/ink/2010/main" type="paragraph" rotatedBoundingBox="10823,11558 13139,11558 13139,13652 10823,13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606547-67D0-4C17-8739-86D4A8CDC55E}" emma:medium="tactile" emma:mode="ink">
              <msink:context xmlns:msink="http://schemas.microsoft.com/ink/2010/main" type="line" rotatedBoundingBox="10823,11558 13139,11558 13139,13652 10823,13652"/>
            </emma:interpretation>
          </emma:emma>
        </inkml:annotationXML>
        <inkml:traceGroup>
          <inkml:annotationXML>
            <emma:emma xmlns:emma="http://www.w3.org/2003/04/emma" version="1.0">
              <emma:interpretation id="{FC1997DC-C33A-46F9-8D89-373356A7FFE3}" emma:medium="tactile" emma:mode="ink">
                <msink:context xmlns:msink="http://schemas.microsoft.com/ink/2010/main" type="inkWord" rotatedBoundingBox="10823,11558 13139,11558 13139,13652 10823,13652"/>
              </emma:interpretation>
              <emma:one-of disjunction-type="recognition" id="oneOf0">
                <emma:interpretation id="interp0" emma:lang="" emma:confidence="0.5">
                  <emma:literal>j</emma:literal>
                </emma:interpretation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;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1067 56 1040 0,'15'-27'2'0,"-15"27"62"16,0 0 80-16,0 0 7 0,0 0-31 15,0 0-69-15,0 0-10 16,-30-26-15-16,-6 22 28 0,-10 11-11 16,-10 9-3-16,-10 3-1 15,-10 4-2-15,-10 3-17 0,-6 1 1 16,1-4 1-16,-1-4-9 0,6-4 0 16,5 4-1-16,10 0-5 15,15-4-27-15,10 8-12 0,11 8-161 16,14 11-185-16,6 3-72 0</inkml:trace>
          <inkml:trace contextRef="#ctx0" brushRef="#br0" timeOffset="-312.4915">300 668 1011 0,'0'0'142'0,"5"-30"108"16,-5 30-90-16,0 0-61 16,0 0-74-16,0 0 37 0,0 0-19 15,0 0 20-15,0 0-16 0,0 0-11 16,0 0-17-16,0 0 40 15,0 0-24-15,0 0 25 16,0 0-49-16,0 0 7 0,0 0-11 16,0 0 11-16,0 0-33 0,0 0 22 15,0 0-2-15,0 0-13 16,0 0 16-16,0 0 12 0,0 34-17 16,0 16-14-16,0 11 11 0,0 15 19 15,0 4-16-15,0 0 2 16,-5-4-13-16,0-3 8 0,0-5 0 15,5-7 10-15,-6-8-1 0,1-7-9 16,5-8 25-16,-10-7-22 16,-5-1 49-16,15-30 50 15,-25 38 28-15,-1-15-26 0,1-4-20 16,4-7 18-16,-4-5-22 16,25-7 34-16,-25 4-28 0,25-4-11 15,0 0-33-15,0 0-12 0,0 0-16 16,0 0-2-16,0 0-12 15,0 0 5-15,0 0-5 0,0 0-5 16,0 0 0-16,0 0 5 0,-26 4-35 16,26-4-93-16,0 0-84 15,0 0-85-15,0 0-173 0,-20 4-266 16</inkml:trace>
          <inkml:trace contextRef="#ctx0" brushRef="#br0" timeOffset="390.6118">-188 1385 1162 0,'0'0'26'0,"-5"45"7"16,5-45 88-16,0 50-8 0,0-4-61 16,-5-4 4-16,0-4-9 15,-10 7 46-15,-1-3-36 0,-9 0-10 16,25-42-10-16,-36 46-3 16,1-19 41-16,-1-12-22 0,1-11-9 15,-1-16-24-15,1-14-1 16,4-13-7-16,1 5 19 0,9-4 9 15,1 11 15-15,20 27 9 16,0 0-7-16,-15-34-13 0,15 34-13 16,0 0 13-16,0 0-24 0,0 0 15 15,-26 0-13-15,26 0 8 16,-35 31-10-16,-1 7 16 0,1 0-32 16,-11 8 16-16,-5 3-8 0,-5 1-34 15,-10-1-34-15,5-3-109 16,-5-4-157-16,5-8-154 15,0 0-35-15,16-15-8 0</inkml:trace>
          <inkml:trace contextRef="#ctx0" brushRef="#br0" timeOffset="531.2437">-711 1712 1132 0,'30'-11'89'15,"1"0"6"-15,-1-5-48 0,11-7-41 16,5-7-117-16,15-4-215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3:01.82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155 229 830 0,'0'0'271'0,"0"0"29"16,0 0-43-16,0 0-113 15,0 0-51-15,0 0-31 16,0 0 43-16,0 0 37 0,0 0-46 16,0 30-4-16,5 12-34 15,1 4 24-15,4 3 17 0,5 1-37 16,5 3-30-16,1-7 6 15,-1-8-12-15,5-8-17 0,-25-30-5 16,21 27 6-16,-21-27-16 16,25 8 3-16,-25-8 9 15,25-23 0-15,-9-8-9 16,-6-7-2-16,0-4 12 0,-5-7-22 16,-5-8 25-16,5-8-10 15,-10 0-8-15,0-3 17 0,-5 10-17 16,-10 5 0-16,20 53 24 15,-21-53-21-15,21 53 2 0,-46-35 5 16,11 24 10-16,-6 19 2 16,11 15 7-16,-6 7 22 0,6 12-17 15,4 4-3-15,6 3 15 16,5 8-7-16,10 0-7 16,5-3 25-16,10 3-23 15,5-4-7-15,0-7 1 0,11-8-11 16,-1-4-4-16,-25-34 15 15,26 31-20-15,-26-31 3 0,25 15 22 16,-25-15-25-16,25-15 12 16,-25 15-9-16,31-50-18 0,-11-7 19 15,0-8-4-15,-4-3-12 16,-6-12 12-16,-5 4 4 0,0 3-16 16,-10 9 19-16,0 18-18 15,-5 8 1-15,10 38 21 16,0 0-17-16,-46-4 2 15,5 23 18-15,6 11-22 0,-1 20 17 16,11 7 14-16,5 4-13 16,4 4 0-16,6 0 11 0,15-4-5 15,0 3-8-15,11-3 11 16,9-7-12-16,-5-12 15 0,1-4-25 16,-21-38 16-16,25 34-10 15,-25-34 31-15,0 0-30 0,36 0-4 16,-16-15 8-16,-20 15 1 15,30-65-15-15,-4-7 3 0,-6-5 5 16,-5-10-10-16,1-1 8 16,-6 4-4-16,-5 12-8 0,-10 11 16 15,-5 15-4 1,10 46-21-16,-36-27 26 0,-5 20-5 16,6 22-8-16,-11 16 14 15,10 3-10-15,6 15-3 0,0 1 22 16,9-1-15-16,11 5 6 15,5-5 13-15,10-3-15 0,15-4 2 16,-20-42 5-16,36 46-11 16,-11-12 0-16,-25-34 19 0,36 15-19 15,-36-15-7-15,35-7 15 16,-35 7-12-16,31-54-5 16,-6-3 20-16,-15-4-11 0,-4-7-11 15,-6 7 11-15,-6 3 5 16,-4 9-14-16,10 49 15 0,0 0-10 15,-56-34 10-15,11 22-17 16,-1 24 5-16,10 7 18 0,6 4-8 16,30-23-17-16,-31 53 20 15,11-11-4-15,10 0-31 0,10-42-103 16,-5 45-161-16,5-45-220 16,5 50-269-16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3:13.18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0 312 0,'0'0'38'0,"0"0"-10"16,0 0-3-16,0 0-3 16,0 0-10-16,0 0-21 0,0 0-7 15,0 0-23-15,0 0-54 16,0 0 2-16,0 0-2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3:29.36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0 118 425 0,'0'0'93'0,"0"0"40"15,0 0 9-15,0 0-32 0,0 0 11 16,36 34-10-16,-36-34-2 15,35 27 12-15,-35-27 9 16,36 19-16-16,-5-12 7 16,4 1-15-16,-4-8-38 0,4-4 13 15,6-4-16-15,-1 5 19 16,1-9-1-16,10-3-20 0,-5 4-34 16,4-5 14-16,-4 1-21 15,0 4 5-15,-6-1-5 0,6 1-15 16,-10-1 10-16,4 9-14 15,1-5 3-15,-5 0 3 0,4 8-19 16,1-4 18-16,-1 8-11 16,6-4 17-16,-5 0-9 0,5 0-19 15,-1-4 14-15,-4 8 9 16,5-4-9-16,-11 0 13 16,6 0-13-16,-1 0 0 0,1-4 36 15,0 1-15-15,-1-1 13 16,-4 0-9-16,5-4-6 0,-1 8 6 15,1-7-18-15,5 3 15 16,-1 4-19-16,6-8 11 0,5 5 2 16,-5-1-16-16,5 0 11 15,-6-4-19-15,1 5 16 0,-5 3-6 16,-5 0-2-16,-6 3 6 16,-4 1-15-16,-1 0 21 0,-4 0-18 15,-1 0-3-15,0 3 20 16,1-3-21-16,-6 0 23 15,5 3-19-15,1-3 3 0,-1 4 8 16,6-1-5-16,-1 1 0 16,-4-4 14-16,4 4-14 0,1-1 0 15,-1-3 8-15,-5 0-2 16,-4 3-15-16,-21-7 17 0,35 4 10 16,-9 0 9-16,-1 0 27 15,1 0-11-15,-6-4-3 0,5 0-13 16,1 0-21-16,4 0-4 15,1 0 10-15,-6 0-15 16,0 0 3-16,-4 0 8 0,-21 0 1 16,25 0-12-16,-25 0-5 15,0 0 5-15,26 0 12 0,-26 0-14 16,0 0-5-16,20 0 22 16,-20 0-4-16,0 0-15 0,30 3 4 15,-9-3 12-15,-21 0-5 16,35 0-10-16,-9-3 0 0,-1 3 16 15,-25 0-7-15,25-4-3 16,1 0-6-16,-26 4 22 0,0 0 6 16,20 0 45-16,-20 0-7 15,0 0-27-15,0 0-19 16,0 0-4-16,0 0 2 0,0 0-3 16,26 0-14-16,-26 0 5 15,0 0 9-15,0 0-2 0,0 0 2 16,0 0 15-16,0 0 5 15,0 0-2-15,0 0-27 0,0 0 6 16,0 0 6-16,0 0-8 16,0 0-12-16,0 0 3 0,0 0 13 15,0 0-8-15,0 0-14 16,0 0 20-16,0 0 2 0,0 0-14 16,0 0 0-16,0 0 13 15,0 0-7-15,0 0-40 16,0 0-92-16,0 0-104 0,0 0-166 15,0 0-263-15,0 0-93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3:31.62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279 223 323 0,'0'0'57'0,"0"0"-15"16,-10-38 16-16,10 38-7 16,0 0 2-16,0 0 35 0,-31-22-9 15,31 22 13-15,-35-4 3 16,35 4-2-16,-36 4-9 0,36-4 29 15,-35 7-44-15,35-7-14 16,-36 8-19-16,36-8 81 16,-36 7 15-16,36-7-43 15,0 0-4-15,0 0 4 0,0 0-49 16,-30-3-6-16,30 3-38 16,0 0 31-16,0 0 39 15,-31-12-29-15,31 12 14 0,0 0-16 16,0 0 21-16,0 0-18 15,0 0 14-15,31-15-16 0,15 0-21 16,15-1 1-16,10 5-19 16,5 0 22-16,10-1-25 15,1 8 49-15,4-3 34 16,1 3-11-16,9 0 5 0,11 4-38 16,0 0 9-16,10 4-23 15,0-4 25-15,-1 0-19 0,1 4-25 16,-5-4 12-16,-5 4-5 15,-16-1 17-15,-9-3-24 16,-6 4 6-16,-15-4 1 0,0 0-18 16,-15 4 21-16,0-8-14 15,-5 4-7-15,-1-4 23 0,1-3-7 16,-5-1-13-16,9 0 12 16,1-3 4-16,0 0-16 0,0 3 8 15,0-3 0-15,-1-1-16 16,-4 5 19-16,0 3 2 15,-6 4-1-15,-4 4-4 16,0-4-3-16,-1 3-9 0,-4 1 7 16,-1 4 5-16,6-4 9 15,-6 3-13-15,-4 1 7 0,4-4 2 16,1 3-11-16,-1 1 0 16,-5-4 9-16,1-1 2 0,-26-3 5 15,30 8 65-15,-4-8-12 16,-1 4-40-16,6-4 2 0,-31 0-19 15,25 8 2-15,-25-8-4 16,25 3-1-16,-25-3-3 0,0 0 0 16,0 0 9-16,0 0 3 15,0 0 10-15,0 0-3 16,16 0-7-16,-16 0-2 0,0 0 3 16,0 0-3-16,0 0-7 15,0 0 1-15,0 0-29 0,0 0-79 16,0 0-136-16,0 0-195 15,0 0-205-15,0 0-15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4:32.28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0 119 399 0,'0'0'97'15,"0"0"30"-15,0 0-3 0,0 0 14 16,0 0 3-16,0 0 1 16,40 11 27-16,1-11-7 0,-6-4-20 15,11-3-30-15,0-5-10 16,10-3 28-16,-6 0-49 0,11 0-53 16,5 7-20-16,-5-3 12 15,-5-1-10-15,0 5 7 0,-5-1-9 16,0 4-2-16,0 0-14 15,-6 0 4-15,1 4 30 0,0 0-31 16,-1 4 2-16,1 0 35 16,0 0 49-16,10-4-13 15,0 0-23-15,5 0-10 0,-5-4-11 16,-6 4-15-16,6 0-18 16,-5-4 14-16,-5 4-5 0,-6 4 9 15,-4-4-9-15,-6 8 0 16,1-4 0-16,-6 3 7 0,1 1-5 15,-1 3 3-15,0 1-17 16,1-1 12-16,4-3-9 0,-9 3 22 16,4 4-8-16,0 4-14 15,6-3-1-15,-1 3 15 16,-4-4 12-16,4 0-15 0,1 8-12 16,4-4 10-16,1-8 4 15,-6 5 1-15,6-1-1 0,0 0-13 16,4-3 20-16,6-1-11 15,-5-3 12-15,9 3-20 0,1 1-3 16,0-1-1-16,-5-3 23 16,4 3-3-16,-4-3-28 0,-5 3 20 15,-1-3-5-15,-4-1-1 16,-6 5 9-16,6-5 7 0,-5 5-6 16,4-5 1-16,1 1-5 15,-1 0 0-15,11-5 0 16,5 1-14-16,0 0 14 0,4-4 3 15,-4 4 6-15,0 0-3 16,0 0-3-16,-5-4 12 0,-1 3-20 16,-4 1 7-16,-6 0-6 15,-4-4 4-15,4 4 0 0,-9-4 0 16,4 0 2-16,-4 0-2 16,4 0 0-16,-4 0 6 0,4-4-13 15,-4 4 7-15,4-4 3 16,0 0-3-16,1-3 4 0,-1-1 2 15,6 4-6-15,-6 0-5 16,6 1 11-16,5 3-6 16,-1 0 0-16,11 0 0 0,0 3-9 15,0-3 13-15,5 4-9 16,-6-4-2-16,11 4-2 0,-5 0 17 16,0 0-4-16,5 0-4 15,0 3 12-15,5 1 85 0,0-4-21 16,0 3-30-16,5 5-14 15,0-5-6-15,1 5-24 0,-1-5 16 16,-5 1 8-16,-5 0-21 16,0-1-2-16,-6-7 6 0,-9 4 1 15,-5-4-10-15,-11 4 4 16,-4 0 3-16,-26-4 8 16,25 3 31-16,-25-3 16 0,0 0 0 15,0 0-26-15,0 0-7 0,0 0-12 16,0 0-11-16,0 0-6 15,0 0 5-15,0 0-5 0,0 0-15 16,0 0-40-16,-30 4-124 16,4 0-164-16,26-4-179 0,-35 11-79 15,4 1-11-15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1:48.1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-3988-286 1157 0,'5'34'192'16,"-16"-3"72"-16,-4 3-125 0,-5 8-71 16,-6-4-44-16,1 0 19 15,0-8-33-15,-6 1 12 0,6-8-17 16,-1-8-15-16,26-15 24 16,-30 0-14-16,5-8 30 0,25 8 3 15,-31-38-8-15,16 0-3 16,0-11 27-16,4-5 52 15,6 5 30-15,0 3 56 0,5 12-20 16,0 34-62-16,-5-31-36 16,5 31-37-16,0 0 61 15,0 0 8-15,10 46-16 0,-5 15-6 16,6 11 18-16,4 16 1 16,5 15 96-16,0 7-80 0,6 1-55 15,-1-5-27-15,1 1-8 16,-1-12-13-16,-5-11-129 0,-4-8-149 15,-6-11-143-15,0-8-144 16,5-11-280-16</inkml:trace>
  <inkml:trace contextRef="#ctx0" brushRef="#br0" timeOffset="571.6872">-2520-301 1051 0,'0'0'297'0,"-21"-42"-10"15,21 42-73-15,-35-31-85 16,-6 16-45-16,-5 7-21 0,1 20 24 16,4-5-21-16,11 9-16 15,30-16-18-15,-41 26 23 0,41-26 22 16,0 0 9-16,-5 54-13 15,5-54-21-15,40 45-8 0,6-14-15 16,0-8-13 0,5-8-20-16,0-8 15 0,-16 1 0 15,-4-4 40-15,-31-4 28 16,0 0 7-16,0 0-20 0,0 0-28 16,-21 38-9-16,-19 12 81 15,-26 11-3-15,-6 7-42 0,1 4-10 16,5 5 2-16,15-1-13 15,16-4 7-15,15-3 13 0,15-4-4 16,15-8-13-16,20-4-2 16,11-3-5-16,15-12-15 0,10-12-20 15,10-7-9-15,-10-7 4 16,0-8-30-16,-15-4-179 16,-11-12-225-16,-4-3-474 0,-36 15-222 15</inkml:trace>
  <inkml:trace contextRef="#ctx0" brushRef="#br0" timeOffset="951.0207">-1951-16 2123 0,'0'0'414'0,"35"46"-64"0,-4 7-99 16,-6 4-44-16,0 12-42 16,1 7 40-16,4 4-40 0,1 0 0 15,4-7-59-15,-4-5-25 16,-6-3-24-16,-4-15 2 0,-1-12-7 16,-20-38-21-16,0 0 94 15,0 0 112-15,20 42 177 0,-20-42 24 16,0 0-165-16,0 0-120 15,31-46-68-15,-6-19-49 16,6-15-10-16,-1-19-32 16,6-8-2-16,4 1-20 0,1 7 23 15,-6 15 14-15,-4 19-47 16,-11 15-129-16,1 12-309 0,-21 38-222 16,15-26-60-16,-15 26-211 15,0 0-423-15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4:34.66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0 209 298 0,'0'0'111'16,"0"0"25"-16,0 0-7 15,0 0-20-15,0 0-9 16,0 0-24-16,0 0 11 0,0 0 73 16,0 0-18-16,36-27-6 15,0 12-48-15,4 8 59 0,6-5 21 16,15 4 22-16,15 1-44 15,5-5-14-15,16 5 3 0,15-1-13 16,4 4-18-16,11 1 30 16,11 6-47-16,-1 5-41 0,0 0-2 15,-10-1-3-15,-5 5 4 16,0-5-19-16,-10 1-12 0,-1 0 5 16,6-5-10-16,-10-3 2 15,5-3-11-15,-1-1 22 16,-4-4 12-16,10-3-7 15,-5-1 0-15,4 1-22 0,1 3 7 16,-10 1 2-16,-5-1-8 16,-11 4 7-16,-10 0-8 0,1-3 8 15,-1-1-5-15,-5 0-2 16,0 1-6-16,6-1 7 0,-1-3-2 16,5 7 6-16,6-4 0 15,-1 5 10-15,-5-1-6 16,6 0-8-16,-1 0-4 0,-4 4 4 15,-6 0-7-15,-5 0 0 0,-5 0 10 16,-5 0 29-16,-10 0 30 16,5 0-37-16,-10 0 23 15,5-4-38-15,0 4-10 0,-5 0 28 16,-1 0-24-16,1 0 10 16,0-3-1-16,-5 6 24 0,4-3-10 15,6 0-14-15,-5 0 20 16,-5 4-53-16,-16-4 22 0,-4 0 25 15,-26 0-5-15,25 0 11 16,-25 0-40-16,0 0 4 16,0 0-12-16,0 0 8 0,0 0 0 15,0 0 2-15,0 0 3 16,0 0-12-16,0 0 13 0,0 0-18 16,0 0 22-16,0 0-10 15,0 0-4-15,26 4 0 0,-26-4-3 16,0 0 16-16,20 4-15 15,-20-4 18-15,0 0-20 0,0 0 8 16,25 11-71-16,-25-11-105 16,0 0-137-16,0 0-115 0,0 0-242 15,0 0-167-15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1:53.9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853 1002 1701 0,'0'0'384'0,"0"0"-97"0,0 0-106 15,-10-46-94-15,10 0-13 16,10 0-24-16,10-11-13 0,5-15-4 16,1-8-18-16,-1-8 56 15,6 8 0-15,-6-4-2 0,-5 16-35 16,1 3 2-16,-6 15 21 16,0 12-2-16,-15 38-22 15,10-30-26-15,-10 30 12 0,0 0-12 16,0 0 58-16,26 38-28 15,-11 8 17-15,0 15 18 0,1 7 52 16,-1 8-48-16,0 8-22 16,5 4 9-16,-4-8-15 0,9 0-25 15,-5-11-2-15,1-1-21 16,-1-15 8-16,0-3-8 0,-4-12-177 16,-16-38-169-16,0 0-210 15,15 38-267-15,-15-38-171 0</inkml:trace>
  <inkml:trace contextRef="#ctx0" brushRef="#br0" timeOffset="395.5779">1691 99 1630 0,'0'0'371'0,"0"0"-61"16,30 15-76-16,1 19-44 0,-6 12-47 16,1 11-27-16,4 4-13 15,-4 7-8-15,-6 1-17 0,0 3-50 16,1-7 0-16,-11 0-5 16,0-8-9-16,-5-7 17 15,-10-5-11-15,-5-3-10 0,-6-4 10 16,-14-3-13-16,-6-12 4 15,-4-4-6-15,4-8-5 0,1-7 0 16,4-16 17-16,31 12-15 16,-35-41 1-16,9-17 4 0,16-14-7 15,5-12-5-15,10-3 16 16,5-1-20-16,5 8 3 0,1 11 8 16,-1 12-7-16,5 11-16 15,6 8-64-15,-26 38-144 16,0 0-237-16,25-34-395 0,-25 34-46 15</inkml:trace>
  <inkml:trace contextRef="#ctx0" brushRef="#br0" timeOffset="791.6766">2174 3 1758 0,'35'23'335'0,"1"-4"-31"15,4 8-69-15,6 15-79 16,5 7-46-16,5 5-16 0,-11 10-10 16,1 5-28-16,-5 0-13 15,-11-5-5-15,-4 5-13 0,-16-8 8 16,-10-4 3-16,-5 4-17 15,-16-8-6-15,-9 1 7 0,-11-9-16 16,-9-3-4-16,4-11 14 16,-5-8-9-16,15-8 27 0,1-11 46 15,4-4-7-15,31 0-22 16,-25-31-11-16,10-7-11 0,10-15-27 16,10-12 8-16,10-11-8 15,10-4-14-15,1 0-7 16,4 4-65-16,1 7-65 0,-1 8-94 15,1 4-143-15,-1 15-281 16,-9 4-167-16</inkml:trace>
  <inkml:trace contextRef="#ctx0" brushRef="#br0" timeOffset="1227.9209">3057-58 1571 0,'36'-23'213'16,"-36"23"102"-16,0 0-24 0,0 0-86 16,0 0-35-16,25 58-24 15,-14-5-47-15,-11-3-23 0,-5-5-4 16,-6-3-37-16,-9 0-20 15,0-8 8-15,-6-3-8 0,-4-8-19 16,-1-8 4-16,6-11 10 16,25-4-8-16,-31-12-2 15,31 12 9-15,-25-38-1 0,5 0-20 16,10 0 17-16,-1 4 5 16,11 34 3-16,-5-35 20 0,5 35 4 15,0 0-9-15,0 0-28 16,0 0 0-16,0 0 10 0,0 0 34 15,0 0 18-15,-10 58 21 16,10 6-1-16,5 5-1 0,5 7-28 16,6 12-17-16,4 3-20 15,0 1-3-15,6-12-13 0,-6 3-308 16,0-3-379-16,-9 0-459 16</inkml:trace>
  <inkml:trace contextRef="#ctx0" brushRef="#br0" timeOffset="86415.003">726 209 120 0,'-15'-30'-4'0,"15"30"13"16,0 0-2-16,0 0 8 0,-21-31 22 15,21 31 31-15,0 0 14 16,0 0 9-16,-15-30 8 0,15 30 9 16,0 0-2-16,0 0 20 15,0 0 28-15,0 0 30 16,0 0 21-16,0 0-58 15,0 0 37-15,0 0-28 0,-25-23-25 16,25 23-12-16,0 0-46 16,0 0 13-16,0 0-35 0,-31-15 3 15,31 15-14-15,-35-8 4 16,-1 12-15-16,0 7-8 0,-9 1 4 16,4 3-25-16,-5 8 22 15,1 0-12-15,4 7 1 0,5-3-1 16,11-1-10-16,25-26 17 15,-25 46-28-15,9-12 37 0,16-34-26 16,11 35 13-16,-11-35 2 16,40 38-7-16,6-19 9 0,0-4-20 15,4-4 21-15,-4 1-4 16,-5-8 8-16,-1 3-14 16,-9-3 1-16,-11-4 12 0,-20 0 36 15,0 0 11-15,0 0 0 16,0 0-26-16,0 0-25 0,0 0-17 15,-46-4 0-15,1 1 9 16,-6-5-9-16,-5 0 2 0,10-7-12 16,1-4 18-16,-1-4-5 15,10-7-11-15,1-8 8 16,9-8 5-16,1 8-5 0,10 0-7 16,15 38 16-16,-15-35 3 15,15 35-12-15,0 0 5 0,0 0 33 16,0 0 20-16,0 0 1 15,25 19 13-15,0 16-11 0,-4 10 2 16,-1 13 6-16,5 6 7 16,1 16 18-16,-6 8 56 0,0 3-68 15,1-3-15-15,4 0-30 16,-5-12-16-16,1-8-9 0,-1-14 13 16,-5-9-21-16,1-6-4 15,-16-39 11-15,0 0-5 16,10 30-6-16,-10-30-78 0,0 0-190 15,0 0-178-15,0 0-369 16,0 0-202-16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4:42.58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0-2 919 0,'0'0'167'0,"0"0"94"15,25-19-81-15,-25 19-41 16,25 4 41-16,-25-4-46 0,26 38 11 16,-11 8-53-1,-5 7-42-15,-5 12 1 0,-5 11-31 16,-5 0 12-16,0 5-32 15,0-1 3-15,0-8-6 0,0-7 3 16,0-8-8-16,5-11 25 16,5-12-30-16,-5-34 35 0,0 0-28 15,35 7 17-15,11-26-7 16,10-15-4-16,10-15 10 0,20-5 14 16,21-7 20-16,25 0-26 15,15 4 13-15,26 4-28 16,10 7-3-16,-5 8 18 15,-5 8-18-15,-16 3 7 0,-15 12-18 16,-15-1 26-16,-20 5-28 16,-5 3 13-16,-21 1 15 0,-5 7-31 15,-15 0 21-15,-15-4-1 16,-6 8-13-16,-14-4 16 0,-26 0-11 16,25 0 4-16,-25 0 8 15,0 0 30-15,0 0 43 0,0 0-16 16,0 0-7-16,0 0-31 15,0 0-14-15,0 0 18 0,0 0-4 16,0 0 10-16,0 0-29 16,0 0-8-16,15-31 8 15,-15 31-21-15,5-30 19 0,-5 30-3 16,6-31-22-16,-6 31-4 16,0 0-134-16,0 0-202 15,0 0-323-15,0 0-71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5:18.3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0 262 319 0,'-15'-30'87'0,"15"30"29"0,-5-30-1 15,5 30 5-15,0 0 1 16,0 0 19-16,0 0 14 0,0 0-11 15,0 0 9-15,0 0 17 0,30-35-57 16,1 16 29-16,-1 4-31 16,6 4 45-16,4-1-51 0,1 1-6 15,15-1 33-15,5-3-1 16,15 0-42-16,5 3 3 0,11 5-21 16,9-5-15-16,11 1-6 0,5 3-20 15,5 4 4-15,0 1-7 16,5 14 19-16,5-7-22 0,5 3 4 15,0 1-20-15,-5 0 15 16,0-5-20-16,0 5 9 0,-5-4-19 16,0 7 19-16,-5-3-5 15,-5 0-6-15,-5-1 0 0,-5 1-4 16,-11 3 13-16,-15-3-13 16,-4 0 12-16,-21-8-19 0,-16 7 20 15,-9-3 53-15,-31-4 9 0,0 0-21 16,0 0-10-16,0 0 15 15,0 0-14-15,0 0 16 0,0 0-38 16,25 8 5-16,-25-8-21 0,0 0 17 16,0 0-25-16,0 0 15 15,0 0-10-15,0 0 23 16,0 0-30-16,0 0 16 0,0 0-15 16,0 0 6-16,-36-23-8 0,6 7 15 15,30 16-10-15,-51-19 3 16,11 8 8-16,-1 0-17 0,0 3 14 15,-10-4-11-15,1 5 10 16,-11-1-4-16,-5 1-12 0,-5 3 17 16,-16 0-12-16,-4-4 10 0,-6 8-15 15,-15 0-5-15,-4 4 17 16,-6-4-12-16,0 4 18 16,5-4-22-16,10 8 22 0,6-5-13 15,-1 9 7-15,6-5-7 0,4 1 7 16,1 4 3-16,4-5-12 15,1 1 18-15,5-1-22 0,-6 5 13 16,-4-1 0-16,-6 1-4 16,6-1 4-16,-6 4-3 0,11-7-14 15,10 0-60-15,15-5-60 0,15 1-120 16,11 0-129-16,35-4-135 16,-26 8-77-16,26-8-51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21T19:05:54.672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016B14-507E-4476-B762-2F851F67EC2F}" emma:medium="tactile" emma:mode="ink">
          <msink:context xmlns:msink="http://schemas.microsoft.com/ink/2010/main" type="writingRegion" rotatedBoundingBox="30581,14947 12667,14801 12701,10656 30615,10801">
            <msink:destinationLink direction="with" ref="{72E7C59A-7E77-4B2F-A0D1-163BA8F7E7C7}"/>
          </msink:context>
        </emma:interpretation>
      </emma:emma>
    </inkml:annotationXML>
    <inkml:traceGroup>
      <inkml:annotationXML>
        <emma:emma xmlns:emma="http://www.w3.org/2003/04/emma" version="1.0">
          <emma:interpretation id="{B8D3A2BC-0673-4D31-BC57-268BCE01E444}" emma:medium="tactile" emma:mode="ink">
            <msink:context xmlns:msink="http://schemas.microsoft.com/ink/2010/main" type="paragraph" rotatedBoundingBox="30581,14947 12667,14801 12701,10656 30615,10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3275A8-430B-41C0-B9E5-A65EBB02DA18}" emma:medium="tactile" emma:mode="ink">
              <msink:context xmlns:msink="http://schemas.microsoft.com/ink/2010/main" type="line" rotatedBoundingBox="30581,14947 12667,14801 12701,10656 30615,10801"/>
            </emma:interpretation>
          </emma:emma>
        </inkml:annotationXML>
        <inkml:traceGroup>
          <inkml:annotationXML>
            <emma:emma xmlns:emma="http://www.w3.org/2003/04/emma" version="1.0">
              <emma:interpretation id="{4D7082DE-8B73-47FC-8FD6-2B16F47AB804}" emma:medium="tactile" emma:mode="ink">
                <msink:context xmlns:msink="http://schemas.microsoft.com/ink/2010/main" type="inkWord" rotatedBoundingBox="30581,14947 24006,14894 24032,11741 30606,117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-6573-31 2132 0,'0'0'156'0,"0"0"-55"0,0 0-70 15,0 0-35-15,0 0-179 16,0 0-252-16,20 12-197 0</inkml:trace>
          <inkml:trace contextRef="#ctx0" brushRef="#br0" timeOffset="3203.0586">-12882 526 2165 0,'35'0'78'15,"6"-19"67"-15,10-12 5 0,10-3-55 16,5-12-53-16,0 8-14 15,10 0-24-15,-5 7-149 0,-5 12-243 16,-10 12-279-16,-5 11-27 0</inkml:trace>
          <inkml:trace contextRef="#ctx0" brushRef="#br0" timeOffset="2812.4223">-11297 289 2029 0,'0'0'37'0,"0"0"-18"16,0 0 7-16,0 0-4 0,15 42 4 15,0-4-13-15,0 4 1 0,-5-4 42 16,1 8 5-16,-11-4-12 16,-5 4 6-16,-6 3 3 15,-9-3-29-15,-10 0 8 0,-6-4-26 16,-10 0 6-16,-10-8-10 0,6-7-2 15,-11-8 3-15,5-12-8 16,-10-7-6-16,5-7 12 0,-5-16-4 16,0-8 0-16,10 8 73 0,10-3 53 15,5 10-40-15,6 9-40 16,-6 14-27-16,6 9-1 0,-1 18 22 16,-5 12-9-16,-4 7-15 15,-6 8 2-15,0 8-16 0,-5 3-2 16,-5 4-57-16,0-3-257 15,0-1-334-15,-5-7-202 0</inkml:trace>
          <inkml:trace contextRef="#ctx0" brushRef="#br0" timeOffset="3015.5394">-10901-1452 2393 0,'25'8'62'0,"-25"-8"127"15,-10 61-10-15,-26 7-96 16,-19 24-41-16,-17 11-35 0,-14 7-36 16,-5 8-228-16,-16 0-380 0,-15 4-263 15</inkml:trace>
          <inkml:trace contextRef="#ctx0" brushRef="#br0" timeOffset="2374.9349">-10977 110 1176 0,'0'0'316'0,"0"-30"-107"0,0 30-79 15,0 0-80-15,0 0-41 16,0 0 17-16,0 53 15 0,10 8 2 16,-5 12 36-16,5 3-11 15,5 4-27-15,-5-4-8 16,6-4-21-16,-6-7-9 0,0 0 15 15,-5-12-12-15,-5-3-2 0,0-8 12 16,-5-4-16-16,5-38-12 16,-31 34-54-16,1-11-69 0,0-12-64 15,4-3-44-15,6-4-27 16,20-4 11-16,-21 0-75 0</inkml:trace>
          <inkml:trace contextRef="#ctx0" brushRef="#br0" timeOffset="6046.7044">-14732 769 2205 0,'0'0'59'16,"-25"39"101"-16,25-39 10 0,-15 38-71 15,0 0-56-15,-1 0-23 0,1-4-4 16,0 4-1-16,-5 0 5 15,-11 0-11-15,-4 4-6 16,-6 0 4-16,-10-7-7 0,-10-9 6 16,-5-7 4-16,-10-7-15 0,0-8 9 15,-6-8-4-15,-4-12 0 0,5 1-9 16,-6 0 6-16,6-8 3 16,0 4 9-16,15 4 9 0,0 0-7 15,15-1-11-15,10 5 0 0,6 0-76 16,35 11-281-16,-36-31-293 15,16-7-176-15</inkml:trace>
          <inkml:trace contextRef="#ctx0" brushRef="#br0" timeOffset="6218.5987">-15631 545 1869 0,'46'3'100'15,"0"-6"89"-15,10-20-83 0,10 0-48 16,0-15-39-16,10-4-158 0,-5-8-242 16,-5 5-245-16</inkml:trace>
          <inkml:trace contextRef="#ctx0" brushRef="#br0" timeOffset="5734.2153">-14411 1360 2377 0,'30'-4'226'0,"-30"4"-34"0,0 0-102 15,0 0-219-15,0 0-299 0,0 0-335 16</inkml:trace>
          <inkml:trace contextRef="#ctx0" brushRef="#br0" timeOffset="5593.589">-14147 678 1316 0,'0'0'75'0,"0"0"82"0,15 15 37 16,-5 20-54-16,-5 10-24 16,-10 9-10-16,0 7 21 0,-5-4-2 15,-5 4-48-15,-6-4-44 0,-4-4-27 16,-1-7 29-16,-4-12-26 15,5-7 12-15,-6-12-37 16,6-15 10-16,-1-11-10 0,26 11-44 16,-35-46 19-16,9-7 23 15,6-1 7-15,5 5 7 0,5 7 79 16,-6 11 26-16,11 9-13 0,5 22 3 16,0 0-44-16,0 0-10 15,0 0 124-15,-5 38-4 0,-5 11-51 16,-5 8-35-16,0 12-23 0,-6 3-29 15,-4 1-13-15,-6 7 9 0,-4-4-68 16,-11-4-153-16,5-3-201 16,-4-16-319-16,-1-7-165 15</inkml:trace>
          <inkml:trace contextRef="#ctx0" brushRef="#br0" timeOffset="5187.3549">-13279 670 1970 0,'-30'-15'214'0,"10"8"-10"0,20 7-85 16,-21 3-57-16,1 20-44 16,0 15 6-16,-1 16-19 0,1 10-5 15,5 5 0-15,5 3 0 0,4 5 0 16,12-1 0-16,-1-15-9 15,10-4 6-15,5-11 12 0,6-12-17 16,-6-11 3-16,5-8 7 16,1-11-49-16,-6-12-9 0,-20 8 5 15,31-38 17-15,-11 4 14 0,-5 0-9 16,-10 3 39-16,-5 31-24 16,5-30 17-16,-5 30 3 0,0 0-6 15,0 0 20-15,0 0-14 0,0 0 0 16,0 0-6-16,0 0 0 15,0 0 12-15,-25-23-26 0,25 23 28 16,0 0-14-16,-26-12-6 0,26 12 11 16,0 0-5-16,0 0 8 15,0 0 1-15,0 0-13 16,0 0 17-16,0 0-25 0,0 0 20 16,0 0-8-16,-20-4 0 0,20 4 11 15,0 0-16-15,0 0 12 0,0 0-7 16,0 0 17-16,0 0 3 15,0 0-17-15,0 0 14 0,0 0-22 16,0 0 24-16,0 0-27 0,0 0 12 16,0 0 3-16,-25-15-19 15,25 15 24-15,0 0-28 0,-26-11 16 16,26 11 10-16,0 0-19 0,0 0 9 16,0 0 0-16,0 0 0 15,0 0-10-15,0 0 0 16,0 0-1-16,0 0-21 0,0 0 26 15,0 0-11-15,0 0 11 0,0 0 17 16,0 0-26-16,0 0 28 16,0 0-25-16,0 0 21 0,0 0-9 15,0 0 0-15,0 0 17 0,0 0-20 16,0 0 14-16,0 0 6 0,0 0-34 16,0 0 28-16,0 0-11 15,0 0-5-15,0 0 5 0,0 0-11 16,0 0 23-16,0 0-17 0,0 0 7 15,0 0 12-15,0 0-36 16,0 0 40-16,0 0-25 16,0 0 13-16,0 0-1 0,0 0-14 15,0 0 2-15,0 0-39 0,0 0-66 16,0 0 19-16,-5-34-9 16,5 34 69-16,0 0-7 0,5-35 22 15,-5 35 7-15,0 0 1 0,0 0 14 16,0 0-9-16,0 0 9 15,0 0 3-15,0 0-19 0,0 0 24 16,0 0-2-16,0 0-19 0,0 0 13 16,0 0-11-16,0 0 17 0,0 0-10 15,0 0-10-15,0 0-1 16,0 0 7-16,0 0-56 16,0 0 38-16,0 0-4 0,0 0 26 15,0 0-9-15,0 0 9 0,0 0 14 16,0 0-32-16,0 0 18 15,0 0 11-15,-10-34 8 0,10 34 3 16,0 0-22-16,0 0 10 0,0 0-3 16,-30-23-7-16,30 23 19 15,-21-8-19-15,21 8-3 0,-25-7 16 16,25 7-8-16,-36 0 13 0,11 0-18 16,25 0 13-16,-20 4-13 15,20-4 4-15,-31 7 16 16,31-7-20-16,-30 4 19 0,30-4-33 15,0 0 22-15,0 0-17 0,0 0-12 16,0 0-29-16,0 0-46 0,0 0 19 16,0 0-29-16,0 0-20 15,25-11-59-15,6-1 8 0,-6-3 51 16,0-4 72-16,-4 0 11 0,-21 19-42 16,30-27 85-16,-30 27 23 15,26-26-16-15,-26 26 11 0,0 0 15 16,0 0 10-16,0 0 10 0,0 0-31 15,0 0-5-15,15-31 9 16,-15 31-26-16,0 0-10 16,0 0-5-16,0 0 36 0,0 0-31 15,0 0 14-15,0 0-14 0,0 0 49 16,0 0 36-16,0 0-15 16,0 0-15-16,0 0 5 0,0 0-13 15,0 0-49-15,0 0 26 0,0 0-34 16,0 0 20-16,0 0 0 15,0 0 18-15,0 0-24 0,0 0 22 16,0 0-16-16,0 0-15 0,0 0 18 16,0 0 14-16,0 0-17 15,0 0 10-15,0 0-3 16,0 0 49-16,0 0 54 0,0 0-58 16,0 0 1-16,0 0-26 0,0 0-27 15,0 0 44-15,-26-4-44 0,1 0 21 16,25 4 3-16,-30 4-15 15,9 4 21-15,21-8-7 0,-35 15 31 16,9-3-29-16,1 3 7 0,25-15-18 16,-31 19 2-16,6-4-3 15,25-15-9-15,-25 19 3 0,25-19-4 16,0 0 18-16,-26 12-29 0,26-12 13 16,0 0-5-16,0 0 17 15,0 0-39-15,0 0 29 16,0 0-10-16,0 0-5 0,0 0 8 15,0 0 0-15,0 0 12 0,0 0-29 16,0 0 31-16,0 0-20 16,0 0 23-16,0 0-29 0,0 0 17 15,0 0-16-15,0 0 16 0,0 0 1 16,-30 19-6-16,30-19 4 0,-31 34-15 16,31-34 19-16,-30 53-24 15,4-3 16-15,6-8-17 0,5 3 19 16,5-3 4-16,5 0-16 15,-1-4 10-15,12-7 18 0,-6-31-27 16,5 38 9-16,-5-38 16 16,20 23-19-16,5-16 16 0,6-7-7 15,-1-15-13-15,1-12 20 0,-1-7-20 16,-4-4 7-16,-6-4-9 16,-5 4 2-16,-10 0 7 0,-5 4-6 15,-5-1 11-15,5 35 3 0,-25-30-8 16,-6 7-7-16,1 12 24 15,-6 7-23-15,-4 8 23 0,-1 3-14 16,5 5 7-16,-4-1-10 0,4 4 3 16,36-15 6-16,-40 27-19 15,40-27 12-15,-31 53 27 0,6 8 18 16,15 8 54-16,10 11-33 16,0 8-13-16,5 11-25 0,5 7-9 15,5 5-18-15,10-1 14 0,6-7-17 16,-1-11-27-16,6-16-233 15,0-15-242-15,-1-23-209 0</inkml:trace>
        </inkml:traceGroup>
        <inkml:traceGroup>
          <inkml:annotationXML>
            <emma:emma xmlns:emma="http://www.w3.org/2003/04/emma" version="1.0">
              <emma:interpretation id="{EBF9356A-BD43-4951-B41E-A0C491866441}" emma:medium="tactile" emma:mode="ink">
                <msink:context xmlns:msink="http://schemas.microsoft.com/ink/2010/main" type="inkWord" rotatedBoundingBox="23769,14118 22144,14105 22160,12118 23785,121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81.2096">-9103 187 2309 0,'26'15'142'0,"14"-15"27"16,16-8-49-16,5-7-48 0,10-4-22 16,5 0-47-16,-10 7-207 15,-10-3-355-15,-10 11-292 16</inkml:trace>
          <inkml:trace contextRef="#ctx0" brushRef="#br0" timeOffset="1109.3377">-8519-526 3006 0,'0'0'320'16,"0"-38"-140"-16,0 38-83 0,0 0-94 16,0 0-233-16,0 0-255 15,0 0-382-15</inkml:trace>
          <inkml:trace contextRef="#ctx0" brushRef="#br0" timeOffset="937.4702">-8468 488 2085 0,'5'26'28'0,"-5"5"98"0,-10 7-5 16,-15 8-56-16,-6 3-42 15,-9 1-17-15,-11-1 4 0,-15-3-15 16,5-4-14-16,-5 0-24 0,-5-16-51 15,-1-10-15-15,11-13-1 16,6-18-6-16,14-12-20 0,10-18-54 16,16-5 8-16,10-7 99 15,15 8 47-15,11 3 2 0,9 12 22 16,11 7-28-16,-6 19 57 16,6 8 49-16,0 15 12 15,-11 8 88-15,-5 19 10 0,-14 4 31 16,-11 7-52-16,-21 1-49 0,-14 3-42 15,-16-4-30-15,-5-11-15 16,0-4-2-16,0-7 93 0,0-16 5 16,11-19-26-16,4-15-4 15,6-15-5-15,9-20-19 0,6-18-28 16,10-23-12-16,-1-16-14 16,11-7 15-16,6 4 14 0,-1 15 4 15,5 11-32-15,0 16 1 0,0 15-12 16,0 11-2-16,0 12-231 15,-10 34-286-15,16-35-308 16</inkml:trace>
          <inkml:trace contextRef="#ctx0" brushRef="#br0" timeOffset="421.8627">-7620 1947 2288 0,'46'-8'196'0,"10"-11"54"0,5-4-95 15,10-3-76-15,10-13-46 0,6-2-158 16,-6-5-377-16,0-4-349 15</inkml:trace>
          <inkml:trace contextRef="#ctx0" brushRef="#br0" timeOffset="249.9902">-6913 678 1845 0,'0'0'225'0,"0"0"51"15,0 0-50-15,-31 27-80 0,11 3-33 16,-6 12-24-16,1 11 38 15,-5 8 7-15,-6 8-52 0,-5 11-28 16,-15 8-26-16,-10 3-11 16,-5 0-17-16,-5 5 0 0,0-9-21 15,-10-3-277-15,-1-8-362 0,6-18-332 16</inkml:trace>
        </inkml:traceGroup>
        <inkml:traceGroup>
          <inkml:annotationXML>
            <emma:emma xmlns:emma="http://www.w3.org/2003/04/emma" version="1.0">
              <emma:interpretation id="{413FE6D1-94F5-4E12-B8DF-EC87C99C9F59}" emma:medium="tactile" emma:mode="ink">
                <msink:context xmlns:msink="http://schemas.microsoft.com/ink/2010/main" type="inkWord" rotatedBoundingBox="19566,11538 21439,11597 21386,13245 19514,131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921.797">-2011 1158 1243 0,'0'0'26'15,"15"46"50"-15,-15-46-32 16,0 0-47-16,0 0 14 0,36 26 16 16,-6-18-1-16,1-12-54 15,4-11-13-15,1-12-75 0,4-18-55 16,1-9 12-16,-5-10 39 16,-6 3 78-16,0 3 59 0,-14 9 101 15,-6 7 54-15,0 12 78 16,-10 30-55-16,0 0 14 0,-51 7-13 15,-10 16 11-15,-15 19 23 16,-20 4-61-16,-11 7-52 16,-15 0-54-16,-25 4-26 0,-21-7-31 15,-20 0 17-15,-10-12 18 16,-5 0-21-16,0-19 24 0,15-12 16 16,5-10-16-16,20-16-28 0,21-8-4 15,15-7-12-15,15-8 8 16,21 0-5-16,20 0-21 0,20 0-104 15,10 4-130-15,11 0-82 16,9 0-226-16,16-8-58 0</inkml:trace>
          <inkml:trace contextRef="#ctx0" brushRef="#br0" timeOffset="-2703.051">-3388 267 1808 0,'26'-39'43'16,"-1"-6"72"-16,5-9 4 0,1-3-67 15,4 4-9-15,11 11-11 16,5 8-14-16,5 11 20 0,0 11-36 16,-11 20 34-16,-4 19-36 15,-10 18-6-15,-16 20 2 16,-20 15-245-16,-16 4-340 0,-29 4-127 15</inkml:trace>
          <inkml:trace contextRef="#ctx0" brushRef="#br0" timeOffset="-1796.8279">-4556 773 321 0,'20'-15'49'16,"-20"15"0"-16,0 0 13 0,0 0 11 16,25-23 0-16,-25 23 25 15,0 0 66-15,0 0-36 0,0 0 26 16,0 0 3-16,0 0-108 16,0 0 6-16,0 0-28 15,0 0 17-15,0 0-2 0,6 34-39 16,-6-34 1-16,15 42 48 15,0 0 10-15,5-7 1 0,6-5-5 16,-26-30 26-16,40 42-20 16,-9-15 1-16,-31-27-24 0,30 30 17 15,-30-30 14-15,21 27 11 16,-21-27-17-16,0 0-3 0,0 0-3 16,15 30 3-16,-15-30-28 15,0 0-23-15,0 38 10 16,0-38-1-16,-15 38 35 0,15-38 11 15,-31 42-21-15,-4-11-33 16,-6-4 4-16,-10-5-17 0,-10-3-4 16,-5-7 13-16,-10-5 7 15,-5-7-31-15,-1-7 12 0,1-8 9 16,10-4-6-16,10-4 4 16,5-4-13-16,10-7-2 0,16 3 2 15,30 31 5-15,-25-34-26 16,14 4 1-16,16-1 6 0,16 4 23 15,4 1 6-15,16 10-20 16,-6 1 1-16,6 8-9 16,-10 3 15-16,-1 4 7 0,0 11 0 15,-9 8-14-15,-21-19 8 16,30 46 21-16,-9 0 5 0,-6 3-18 16,-5 12-2-16,5-4 4 15,-10 8-11-15,5 0-13 0,1 0 29 16,-6-12-6-16,0 0 36 15,-5-3 57-15,-10-8 40 0,-16 4-51 16,-4-8-32-16,-21-8-32 16,-10-7-6-16,-5-12-10 15,-10-11-8-15,-11-11 0 0,6-8 15 16,-5-19-2-16,-1-8-13 0,6-19 10 16,5-15-3-16,10-4 1 15,10 1 9-15,10 3 22 0,16 7-10 16,9 1-22-16,16 3-69 15,10 1-165-15,21 3-165 0,15-4-216 16,14-3-130-16</inkml:trace>
          <inkml:trace contextRef="#ctx0" brushRef="#br0" timeOffset="-1609.3356">-4968 194 1867 0,'41'27'81'16,"5"-12"90"-16,4-7-37 0,6-16-36 15,10 0-59-15,0-7-43 0,-5 0-20 16,-10 0-214-16,-5-4-327 16,-11 0-148-16</inkml:trace>
          <inkml:trace contextRef="#ctx0" brushRef="#br0" timeOffset="-1437.459">-5720 514 1632 0,'36'8'43'0,"5"-12"-24"16,14-7-28-16,6-5-127 0,5-3-232 15,11 12-147-15</inkml:trace>
        </inkml:traceGroup>
        <inkml:traceGroup>
          <inkml:annotationXML>
            <emma:emma xmlns:emma="http://www.w3.org/2003/04/emma" version="1.0">
              <emma:interpretation id="{5C2562EC-DC77-4939-8A30-2C70B118B0CB}" emma:medium="tactile" emma:mode="ink">
                <msink:context xmlns:msink="http://schemas.microsoft.com/ink/2010/main" type="inkWord" rotatedBoundingBox="18969,14449 13754,14407 13784,10664 18999,1070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4468.6245">265 682 1707 0,'0'0'-8'0,"0"0"35"16,0 0 2-16,0 27-3 0,5 14 4 16,0 9 35-16,0 11 51 15,5 4-11-15,0-1-1 0,-5-3-34 16,0-7-35-16,0-5-3 16,-5-7-17-16,0-8 6 0,0-7 39 15,-15 4 11-15,-5-9-29 16,-11 1-24-16,-19-4-3 15,-6-7-9-15,-5-8-50 0,-5-12-30 16,5-7-36-16,10-8 29 16,5-8 11-16,11 1 34 0,35 30-21 15,-36-31 19-15,36 31-9 16,0 0 15-16,0 0 15 0,0 0 17 16,0 0 0-16,26-3 12 0,-1 14 0 15,-5 4-7-15,-20-15 20 16,31 38-5-16,-11-3 85 0,-5-5 12 15,-10 5-19-15,0-1 32 16,-10 8 18-16,-10 3 14 16,-10-3-66-16,-6 4-42 0,-4-4-26 15,-16-4-8-15,5-7-20 16,0-12 0-16,6-8-60 0,4-7-117 16,1-16-105-16,9-10-53 15,6-17-81-15,10-18-25 0,5-19-3 16</inkml:trace>
          <inkml:trace contextRef="#ctx0" brushRef="#br0" timeOffset="-3546.7808">-863 541 837 0,'0'0'73'0,"0"0"33"16,10 38 62-16,0 8 56 0,5 7-21 15,1 4-67-15,-1 0-50 0,-5 4-20 16,5-7-49 0,-10-9 34-16,0-3-14 0,-5-42 17 15,-15 54-18-15,-10-16 2 0,-16-8-47 16,-15-11 9-16,-10-7 13 15,-5-9-85-15,-10-14-20 0,10-8 35 16,5-11-5-16,10-12 23 16,10-4 42-16,16 4-9 0,9 0-7 15,16 4-11-15,5 38 20 0,21-42-11 16,9 15 58-16,6 12-15 16,-1 11-28-16,6 8 0 15,-11 8 14-15,-4 7-19 0,-26-19 31 16,25 53 27-16,-20 0-3 15,-15 20 12-15,-20 18 33 0,-26 23 38 16,-15 12-14-16,-6 11-21 0,1 4-25 16,10-7-4-16,5-5 40 15,15-3-20-15,16-12 5 0,15-3 68 16,15-8 17-16,25-12-9 16,11-7-48-16,25-8-46 0,20-15-24 15,10-8-16-15,11-15-19 0,10-15-6 16,10-7-11-16,-11-16-4 15,6-12-6-15,-5-15-112 0,-5-11-170 16,-11-19-264-16,1-15-164 16,-11-4-58-16</inkml:trace>
          <inkml:trace contextRef="#ctx0" brushRef="#br0" timeOffset="1578.0789">-10043 800 2125 0,'-5'-42'243'0,"10"0"36"0,0 4-82 15,11 0-84-15,4 7-66 16,10 1-11-16,6 11-24 16,5 4 2-16,-1 7-5 0,1 8-16 15,-6 8 14-15,-4 7 8 16,-11 8 0-16,-20-23 23 0,10 49-12 16,-20 5-3-16,-15-1-15 0,-21-3-6 15,-10-1 7-15,-10-7-17 16,-5-8 5-16,-5-11-57 0,5-11-110 15,5-12-148-15,5-12-172 0,20-18-154 16,1-20-66-16</inkml:trace>
          <inkml:trace contextRef="#ctx0" brushRef="#br0" timeOffset="1749.9459">-10215-366 1993 0,'0'0'60'0,"0"0"115"16,0 0 73-16,-5 42-78 0,5 30-77 16,0 16-32-16,10 15-39 0,0 4-9 15,5 3-13-15,-5 1-10 16,5-5-218-16,-9-3-494 0</inkml:trace>
          <inkml:trace contextRef="#ctx0" brushRef="#br0" timeOffset="-203.1251">-6477 1017 2171 0,'21'12'75'16,"-21"-12"94"-16,35 15-9 15,1-4-42-15,5 4-31 0,-6 12-23 16,1 0-32-16,-11 3 9 16,0-3-15-16,-9 11-18 0,-11-4 7 15,-15 8-24-15,-11-4-19 16,-14-3-218-16,-11-5-209 15,-10-7-238-15</inkml:trace>
          <inkml:trace contextRef="#ctx0" brushRef="#br0" timeOffset="-453.1124">-6085 434 272 0,'0'0'114'0,"0"0"32"0,0 0-31 15,0 0 21 1,0 0 9-16,0 0 58 0,-11 34 141 15,11-34-68-15,0 39-26 16,0-1-16-16,0-4-86 0,0 4-24 16,0-4-54-16,6-3-9 0,-6 3-44 15,0-34 13-15,0 42-3 16,-6-11-13-16,6-31-6 0,-15 30-8 16,15-30 19-16,-20 19-25 15,-5-11 6-15,4-20 4 0,1-7-38 16,0-15-63-16,-1-19-19 15,1-16 15-15,5 0 53 16,5 1 33-16,4 18-7 0,1 5 8 16,0 14 28-16,5 31-3 15,0 0-20-15,0 0 90 0,0 31 9 16,-5 14-23-16,0 12-16 16,-5 16 41-16,-5-1-29 0,-11 8-31 15,-14 0-25-15,-6 0-23 16,-10-7-202-16,-10-12-286 0,5-12-363 15</inkml:trace>
          <inkml:trace contextRef="#ctx0" brushRef="#br0" timeOffset="-3374.9122">-660 1954 2489 0,'0'0'-11'0,"0"0"21"0,0 0 30 16,-25 0-40-16,25 0-5 0,0 0 19 15,0 0-165-15,0 0-348 16,0 0-380-16</inkml:trace>
          <inkml:trace contextRef="#ctx0" brushRef="#br0" timeOffset="-4281.1361">0 164 1105 0,'41'-4'99'0,"10"4"65"0,5-12 14 16,15-3-47-16,10-4-67 15,6-4-60-15,-1 0 3 0,-5 4-42 16,-5 0-122-16,-15 0-223 0,-15 8-133 16</inkml:trace>
          <inkml:trace contextRef="#ctx0" brushRef="#br0" timeOffset="-4062.3938">-431-374 1429 0,'0'0'52'16,"-26"50"-28"-16,21 15 105 16,5 19 60-16,10 11-63 0,-5 12-57 15,6 7-36-15,-1 4-25 0,5-4 10 16,-5 1 7-16,0-5-192 15,-5-11-346-15,-5-11-124 0</inkml:trace>
        </inkml:traceGroup>
        <inkml:traceGroup>
          <inkml:annotationXML>
            <emma:emma xmlns:emma="http://www.w3.org/2003/04/emma" version="1.0">
              <emma:interpretation id="{87850AB3-4787-4FEE-ABFB-9E9434ECAED3}" emma:medium="tactile" emma:mode="ink">
                <msink:context xmlns:msink="http://schemas.microsoft.com/ink/2010/main" type="inkWord" rotatedBoundingBox="13553,13876 12675,13869 12685,12609 13563,12616"/>
              </emma:interpretation>
              <emma:one-of disjunction-type="recognition" id="oneOf4">
                <emma:interpretation id="interp4" emma:lang="" emma:confidence="0.5">
                  <emma:literal>d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6687.3354">-16494 689 2011 0,'0'0'60'0,"0"0"-43"15,0 0 0-15,0 42 12 0,5-7-1 16,-5-35-16-16,25 38-17 0,6-15 12 15,-6-12 26-15,6-7-31 16,-31-4-52-16,35-4-13 16,-35 4 24-16,0 0 20 0,26-49-13 15,-16-1 16-15,-10-3 9 0,-5-1 30 16,-6 1-13-16,-4 3 60 16,5 9 41-16,5 10 46 0,5 31-64 15,0 0-62-15,-25 15-2 0,-1 35-16 16,-4 22 4-16,-6 20-17 15,-5 11 7-15,1 7 15 0,-11 12-13 16,-10 4-6-16,-5-8 13 0,-5-4 56 16,0-19 99-16,10-11 35 0,0-23-1 15,10-11 1-15,5-20-38 16,11-18-53-16,4-24-38 16,6-18-26-16,15-31-23 0,10-23-19 15,15-27-15-15,10-18 10 0,11-5-12 16,15 9-36-16,5 7-97 15,-6 11-91-15,-4 19-193 0,-5 27-315 16,-16 12-200-16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5:46.6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4604 157 431 0,'0'0'101'0,"-30"11"46"16,10 0 6-16,20-11 53 15,-31-3-35-15,6 3-77 16,-11 0-45-16,-10 0-37 0,-14 7 11 16,-17-3-1-16,-24 7-37 15,-16 1 15-15,-15 3 9 0,-26 4-2 16,-25 0-16-16,-25 0 13 16,-15 0-13-16,-21-3 33 0,-5 3-8 15,-5 0 32-15,-15-4 61 0,-1 4 16 16,11-4 14-16,15 0-60 15,26-11-28-15,25 4 1 0,30-8-58 16,26 0 29-16,26 0-10 16,19-8-19-16,26 4 24 15,20 4-31-15,11-3 29 0,35 3-16 16,-31-4-4-16,31 4-3 16,0 0-2-16,0 0 13 0,0 0-19 15,0 0 15-15,0 0-10 16,0 0 17-16,0 0-16 0,0 0 17 15,0 0 5-15,-25 38-9 0,5 4 57 16,14 7 38-16,1 20 11 16,0 22 46-16,5 28-52 0,-5 29-9 15,0 35-52-15,5 23-12 16,-5 7 1-16,0 8-18 16,-5 0-10-16,-5 4 22 0,-1-4-18 15,-4-12-1-15,0-10 1 16,4-17-11-16,-4-10 14 0,10-27-11 15,-5-20-3-15,5-22 14 16,-1-23-15-16,6-19 4 0,0-19 0 16,5-42-6-16,-5 42 13 15,5-42-13-15,0 0 16 0,0 0-18 16,0 0-3-16,0 42 13 0,0-42-11 16,10 49 18-16,11-3-13 15,9 0-2-15,16-4 19 16,25 4-20-16,20-8 1 0,31 0 19 15,31-4-20-15,30 0 7 16,15-3 5-16,25-8-10 0,16-1 17 16,15-6-22-16,5-9-70 15,10-7 12-15,-4-7-28 0,-17-20 8 16,-24-3 11-16,-21-20 4 0,-20-15 12 16,-25-15 0-16,-6-7 49 15,-20-16-12-15,-10-4-7 0,-15 0 31 16,-11 1-6-16,-20 3 15 15,-20 4-1-15,-15 0-14 0,-16-4 19 16,-15 0 54-16,-5 0 24 16,-15-7-35-16,-15-1 4 15,0-3 13-15,-1-12-52 0,-4-7-3 16,-1-20-7-16,11-18-17 16,5-27-14-16,10-16 15 0,5-18-23 15,15 0 40-15,5 7-38 16,11 8 8-16,-6 26 1 0,0 31-9 15,-4 34 26-15,-6 31-4 0,-5 27-17 16,-5 18-163-16,0 23-86 16,-5 27-120-16,0 0-89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5:48.1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3262 544 0,'0'0'153'0,"0"0"-34"0,67 4-78 15,4-8-17-15,10-8 12 16,15 1 34-16,16 0 11 0,15-1 29 15,5 1 103-15,16 3-19 0,19 1-81 16,21-1-41-16,10-7-32 16,6 7-29-16,9-7-11 15,15 3 18-15,6 1-24 0,5 7 8 16,10 4-5-16,-5 4 3 16,-16 11-22-16,-4 0 22 0,-16 1 10 15,-15 3-10-15,-15 0-17 16,-16 0 48-16,-14-4-2 0,-16-7-29 15,-10-1 73-15,-10-7 6 16,-11-7-40-16,-14 3-3 0,-6-4 5 16,-10-3-18-16,-5 7-15 0,-10-4 7 15,-10 1-1 1,-6 3-14-16,-14 4-14 0,9-4 14 16,-9 0 16-16,-26 4-31 0,20 0 6 15,-20 0 26-15,0 0-25 16,25 0 0-16,-25 0 11 0,0 0 16 15,0 0 87-15,0 0 65 16,16-3 61-16,-16 3-31 0,10-23-107 16,-10-12-51-16,0-7-17 15,-10-11-13-15,4-12-8 0,-9-18-5 16,0-13-5-16,-5-18-2 16,9-12 12-16,1-7-9 0,5-16-11 15,10-11 0-15,5-11 12 0,1-12 6 16,14-8-10-16,-5 5 7 15,1 14-11-15,4 20 17 16,-10 26-19-16,-10 23 24 0,6 27-15 16,-11 23 11-16,10 15-19 15,-10 7 20-15,0 31-22 0,0 0 1 16,0 0-2-16,0 0 2 0,0-30-6 16,0 30-2-16,0 0 14 15,0 0-25-15,0 0-15 0,-31-27-5 16,-4 4 13-16,9 0 14 15,-14 4-12-15,4-4 2 0,-15-3-25 16,0-1-8-16,-9 0-12 0,-7-3 1 16,-4-4 7-16,0-1 24 15,-5-7 19-15,5 4 12 16,-5 0 17-16,0 4-10 0,-1 7 4 16,-4 4 11-16,-15 4-20 15,-6 4 27-15,-10 0-28 0,-20 0 21 16,-20 3-27-16,-21 5 28 15,-25-1-6-15,-10 4-12 0,-21 0 28 16,-10 4-29-16,-10 0 8 0,-10 4-12 16,0 0-9-16,10 4-121 15,21-1-118-15,14 5-72 16,16-1 0-16,20 1-43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6:05.28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0 259 803 0,'40'-19'203'0,"16"3"53"15,5-3-35-15,10 0-9 16,11 0-37-16,-1 4-7 0,10-8 9 15,6 8-39-15,-1 0 5 0,6-1-27 16,10 9 32-16,4 3-12 16,6-4-26-16,5 8-38 0,0 0-24 15,0-3-7-15,-5-1 14 16,-5 4-25-16,-5 0-17 0,-10-4-9 16,-21-4 10-16,-5 1-8 15,-20-1 17-15,-5 4 50 0,-16-3-2 16,-9-1-16-16,-1 4-1 0,-25 4-16 15,0 0-16-15,25-7-14 16,-25 7 5-16,0 0 15 0,0 0 2 16,0 0 1-16,0 0 1 0,0 0 7 15,0 0-36-15,0 0 11 16,0 0-9-16,0 0-1 16,0 0 9-16,0 0-9 0,0 0-11 15,0 0 1-15,0 0 10 0,0 0 2 16,0 0 1-16,0 0-16 15,0 0 9-15,0 0 11 0,0 0-11 16,0 0-3-16,0 0 0 0,0 0 11 16,0 0-85-16,0 0-173 15,0 0-258-15,0 0-527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6:11.33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 2 552 0,'-25'8'184'15,"25"-8"-2"-15,0 0 27 0,-26 11 0 16,26-11-43-16,0 0-9 15,0 0-30-15,0 0 0 0,0 0-15 16,0 0-1-16,0 0 5 0,0 0-6 16,0 0 2-16,-15 8-6 15,15-8-6-15,0 0-7 16,0 0 10-16,0 0 55 0,0 0-32 16,0 0-3-16,0 0-22 0,20 8-21 15,6-4 12-15,4-4-13 16,6-4-11-16,-1 4 3 0,11-4 5 15,0 4-36-15,5 0-9 0,10-4 11 16,5 0 8-16,5 0-11 16,10 1 43-16,10 3 12 0,11-4-15 15,10 0-28-15,0 4-13 0,10 0-32 16,5 0 2-16,-6 0 4 16,6 0 12-16,6 8-13 0,-1-1-11 15,0-3 14-15,-10 4-1 16,0 3-13-16,-11-3 19 0,-4 3 56 15,-11-3 15-15,1-1-30 16,-6 1-39-16,-4 0-1 0,-6-5 10 16,-5 1-2-16,0-4-21 0,-4 4 1 15,-1-4 1-15,-5 0 0 16,5-4 7-16,0 8-9 0,-5-4-20 16,0 4 21-16,-5-4-5 0,-5 0 4 15,-5 4-15-15,0 0 18 16,-11-8-4-16,1 4-16 0,-1 0 10 15,-4-4 14-15,0 0-8 0,4-4 3 16,1 1 10-16,-1-5-10 16,16 9-14-16,-5-5 12 0,0-3 7 15,5 7-17-15,-10-4-14 16,9 4 17-16,-9-3 9 0,-15-1-5 16,9 8 4-16,-9-4 9 0,-11 4 84 15,-20 0 8-15,25-4-34 16,-25 4-29-16,0 0-4 0,21-3-5 15,-21 3-25-15,0 0-6 0,0 0 15 16,25-8-32-16,-25 8-7 16,26-4 56-16,-1 0-41 0,-25 4-2 15,0 0 20-15,0 0 4 16,25 0-1-16,-25 0-31 0,0 0 26 16,0 0 13-16,0 0-11 15,0 0-10-15,0 0 12 0,0 0 10 16,0 0-42-16,0 0 32 0,26-3-42 15,-26 3 25-15,0 0-22 16,20 0 33-16,-20 0 7 0,0 0-31 16,0 0 25-16,0 0-2 0,0 0-10 15,0 0-10-15,0 0-37 16,0 0-175-16,0 0-190 0,0 0-120 16,0 0-6-16,0 0-26 0,0 0-215 15,0 0-117-15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6:33.5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4732 758 378 0,'-25'-38'107'0,"-6"-4"35"15,1 0-33-15,-6 0-22 16,1 0-27-16,-6 4-8 0,-5 0-35 16,6 0 9-16,-11-4-17 15,-5 8 3-15,-10-4-24 16,-5 3 2-16,-11-3 3 16,-14 0 10-16,-11-7-3 0,-15 3 0 15,6 0 5-15,-11 11 7 16,0 8-27-16,-6 8 72 0,1 8 21 15,5 7-48-15,-5 7 36 16,0 5-8-16,5 3-5 0,10 4-43 16,6 4 7-16,4 7 23 15,5 8-8-15,11-3-52 0,10 7 4 16,4 7 1-16,11 1 59 16,5-1-33-16,0 4-22 0,6 1 33 15,-6-5-1-15,0 8 14 16,-5 4-26-16,-6-3 63 15,1 3-46-15,0 0-7 0,0-8 7 16,5 4-19-16,5-4-7 16,0-3 21-16,5-4-11 0,16-1-23 15,-1-7 25-15,5 4 3 16,36-42-15-16,-45 61 14 0,14-11-24 16,6-4-18-16,10 7 60 15,-1 8-12-15,1 7-33 0,0 5 17 16,-11 7 7-16,1 4-11 15,0 3 32-15,-11 12-12 0,1 8 13 16,-16 7 43-16,5 8-3 16,-5 8 14-16,-5 7-4 15,6 4-20-15,-6 0-7 0,0-4-6 16,5 0-30-16,5-3 13 16,6-5-18-16,9-3 3 0,6-8 16 15,20-8-45-15,10-11 32 16,15-3-14-16,16-12-7 0,20-8 13 15,4 0-27-15,17 0 29 16,-6 4-12-16,0 4-17 0,-10 7 28 16,-10 8-14-16,-11 12-17 15,-14 3 44-15,-11 8-14 16,-15 8 14-16,-15 7 9 0,-16 8-11 16,-9 11 4-16,-6 4 4 15,-5 4 6-15,0 3-20 0,-5-3 4 16,11 0 9-16,-1-4-32 15,10 0 15-15,1 4-4 0,4-8-15 16,11-4 16-16,5-3-18 16,5-8 10-16,5-4 6 0,10-3-23 15,5-1 25-15,10 0-23 16,6 12 17-16,9 0-12 0,6 3 0 16,-6 5 13-16,11 3-13 15,-5-4 0-15,4-3 12 0,-9-8-17 16,-11-4 5-1,1-15 16-15,-16-8-6 0,0-11-7 16,-10-8 11-16,0-11-23 0,0-11 20 16,5-12-5-16,5-12-3 15,6-7 9-15,19-8-3 0,21-15-3 16,10-11 8-16,15-12-23 16,11-11 10-16,9-12 7 0,6-7-28 15,10-4 7-15,0 0 19 16,0 0-19-16,-6-4 12 0,1 4 7 15,-10 0-14-15,-6 3 26 16,-4 9-9-16,-16 7-11 16,-5 0 18-16,-10 11-16 15,0-3-1-15,-10 3 19 0,-1 8-21 16,1 0 16-16,-5 8 22 16,5-1-18-16,0 1 11 0,-1-1 0 15,1 9-22-15,5-9 5 16,0 5-5-16,5-5-8 0,5-3 20 15,10 0-6-15,5-8-20 16,11-4 24-16,-1-7-16 0,1 4-22 16,-6-4 23-16,-5 3-7 0,-10 1-7 15,-10 3 22-15,-10 4-15 16,-10 0-1-16,-41 4 22 0,35 0-12 16,-35 0 10-16,0 0-2 15,0 0-13-15,0 0 17 16,26 12-9-16,-26-12-10 15,0 0 21-15,46 4-16 0,4-12 9 16,11-3-4-16,10-1 0 16,11-3-3-16,4 4 3 0,0-1-9 15,-4-3 12-15,-1 0-3 16,0-1 0-16,-10-6-3 0,1 3 3 16,4-16 0-16,-10-7 10 15,0-11-1-15,-5-12-4 16,-5-15-8-16,0-27 10 0,-6-18 5 15,6-28-16-15,-5-10 15 16,0-17-4-16,-5 1-15 0,-1 8 24 16,-4 15-16-16,-6 15-8 15,6 0 22-15,-5 11-21 0,-1 5-2 16,1 3 9-16,-1 4 4 16,1 3-16-16,-6 5 18 0,1 3-20 15,-11 4 25-15,0 4-11 16,-9-4 0-16,-6 4-9 0,0-4-17 15,-10 0 15-15,-5-3-18 16,-1-5 31-16,1 5-11 0,5-9 11 16,5 1-6-16,0-4-11 15,5-4 24-15,0-4-24 16,5-11 18-16,1 0-3 0,-6 0-10 16,0 3 20-16,-5 9-17 15,-5 3 33-15,0 0-21 0,-11 4 26 16,-4 7-16-16,0 5-6 15,-6 3 19-15,1 7-23 0,5 5 12 16,-6 0-17-16,6 3 4 16,0-4-2-16,-1 1-8 0,6-4 6 15,5-8-15-15,0-11 23 16,5 3-18-16,5 1 15 0,5 7-3 16,0 8-5-16,0 15 19 15,5 7-16-15,-5 12 31 16,0 8 4-16,-5 3-26 0,0 5 8 15,-10-5-23-15,0 4 22 16,-5 1-11-16,-6 3 15 0,-4-4-25 16,-6 4 22-16,1 0-26 15,-1-7 3-15,-4-1 25 0,4 1-33 16,6-9 17-16,5 5 11 16,-1 0-24-16,1-8 19 0,5 0-2 15,5 4 8-15,-6 7 12 16,1 4-24-16,-5 4 16 15,20 42-8-15,-26-49 5 0,26 49-3 16,-35-46-10-16,4 12 18 16,31 34-21-16,-40-34 8 0,40 34 8 15,-31-35-7-15,31 35 40 16,-30-38-19-16,30 38-1 0,-15-45-24 16,10 3-2-16,5 4 12 15,-6 7-12-15,1 1 29 0,5 30-11 16,-5-31-4-16,5 31 0 15,0 0-8-15,-5-30 5 16,5 30-14-16,0 0-3 0,0 0 3 16,0 0-27-16,-20-27-55 15,20 27-179-15,0 0-232 0,0 0-275 16,-26-8-43-16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6:57.5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0 884 349 0,'0'0'111'15,"0"0"-6"-15,0 0 35 16,0 0-16-16,0 0-24 0,0 0 4 16,0 0-19-16,0 0 61 15,36-7-23-15,-1-8-35 0,-4-8 27 16,-1-4-30-16,1-3-39 16,-1-1 12-16,1-3-4 15,-6 0 13-15,6-1-19 0,-6 5-13 16,1-5-19-16,-1 5-11 15,5 3 0-15,1 1 29 16,-1-1-30-16,6 0-12 16,5 1 18-16,-1-5-4 0,6 4 0 15,0 1-23-15,4-1 9 16,-4 4 28-16,10-3 12 0,-5 3 19 16,10 0-22-16,5 0 8 15,0 4-6-15,5 0-10 0,5-4 9 16,0 4-14-16,1 4-22 15,4-4 24-15,-5 0-2 0,5 7 4 16,-4-3-8-16,4 4-12 16,0-1-7-16,-10 8 3 15,0 1 18-15,-5-1-8 0,0 4-16 16,0 0 19-16,-5 0 7 16,5 4-6-16,-5-1-21 0,5 5 22 15,6 3 10-15,-1 1-15 16,5-1-16-16,0 4 24 0,5 5-10 15,1-1-7-15,-1 0 0 16,0 4 20-16,-5-4-28 0,1 3 3 16,-1 1 21-16,-5 0-5 15,5 0-3-15,0 4-5 0,1-4 16 16,4 3-19-16,-5 1-2 16,10 7 27-16,-4-7-3 15,4 11-11-15,0 8 10 16,11-1 12-16,-6 5-30 0,11 3 7 15,5 12 24-15,4 0-12 16,1-4-13-16,10 4 4 0,5 3 23 16,15 1 3-16,1-5-3 15,4 1-6-15,0-8-1 0,6 0-11 16,-6-7-24-16,5-4 31 16,-4-4-2-16,4-4-14 0,6-8-14 15,-1-7 15-15,6 0 5 16,-1-8-12-16,1-3-6 0,-6-5 22 15,-4 1-8-15,-11-4-8 16,-5-1 0-16,-10-3 10 16,-15 0-10-16,-11 0-8 0,-9-7 14 15,-6-1 0-15,-15-3-14 16,0-1 8-16,-15 1 10 0,-5 0-10 16,-5 3-11-16,-11 0 15 15,-9 1-2-15,-26 7 10 0,30-12-15 16,-30 12-3-16,0 0 9 15,0 0 9-15,0 0-7 0,0 0-14 16,0 0 3-16,0 0 12 16,0 0-6-16,0 0-19 15,0 0 6-15,0 0 0 0,21-38-7 16,-21 38-18-16,0 0-6 16,0-42 12-16,0 42 2 0,-11-34-15 15,11 34 5-15,-10-38 5 16,10 38 14-16,0 0-10 0,-20-42 9 15,20 42 19-15,0 0 21 16,-20-38-25-16,20 38-13 0,-16-38 39 16,16 38-19-16,0 0-7 15,-25-38 4-15,25 38-6 16,0 0 23-16,0 0-14 16,0 0-10-16,-20-35 7 0,20 35 13 15,0 0-10-15,0 0-30 16,0 0 26-16,0 0 18 0,0 0-10 15,0 0 26-15,0 0 19 16,0 0 19-16,30 38-11 0,6-7-15 16,-6-4-2-16,1-1-15 15,4-3-9-15,-4-8-16 0,-1 4 13 16,-4-3-1-16,-26-16-15 16,35 11-5-16,-35-11 23 0,0 0 7 15,0 0 14-15,31 8 24 16,-31-8 16-16,0 0-21 0,0 0-26 15,0 0-8-15,0 0-14 16,0 0 10-16,0 0-20 16,0 0-3-16,-41 30 12 0,0 8 14 15,6-3-13-15,-6 3-1 16,6-4 10-16,-1 8-2 0,5-4-18 16,-4 0 11-16,10 0-7 15,-1 0 8-15,6-7-17 0,20-31-5 16,-21 42-54-16,21-42-146 15,0 0-189-15,-20 42-206 0,20-42-54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6:39.3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2515 4045 1395 0,'-92'0'184'16,"-30"-4"-1"-16,-20-4-32 0,-20 4-74 15,-26-3-15-15,-16-1 62 16,-9 4 46-16,-10 4-42 16,-1 4-23-16,16 4-55 0,10 3-14 15,30-3-28-15,21 3-1 16,20-3-10-16,15-4 14 0,26 0-19 16,14-1 14-16,22 1 2 15,9-4-24-15,41 0 29 16,-31 4-13-16,31-4-12 15,0 0 12-15,0 0 2 0,0 0-18 16,0 0 19-16,0 0 4 16,0 0-15-16,0 0 3 0,-5 53 18 15,10 5 27-15,11-1 0 16,-1 11 41-16,0 16-22 16,0 4-23-16,1 7-13 0,-11 1-17 15,5-9 5-15,-10-3-16 16,0-8 8-16,0-7 2 0,-5-12-1 15,0-11 5-15,5-12-13 16,0-34 10-16,0 35-6 16,0-35-5-16,0 0 9 0,0 0-4 15,0 0 0-15,35 15-9 16,11-15 9-16,10 0 9 16,15 0-15-16,20 0-3 0,21 11 9 15,15 1 4-15,21 7-13 16,4 0 9-16,11 8 0 0,9-1 9 15,1 1-3-15,10-12 1 16,10 4-7-16,0-11-5 0,5 0-7 16,-15-5-11-16,-10 1 12 15,-16-8 3-15,-20 4 5 16,-20-3 3-16,-15-5 5 16,-21 4-5-16,-15 0 17 0,-15-3-10 15,-11 3 22-15,-9-4 23 16,-31 8 16-16,30-7 28 0,-30 7 8 15,0 0-24-15,0 0 12 16,21-54-22-16,-11 5-27 0,-15-9-12 16,-5-6-11-16,-11-13-7 15,1-6-4-15,-5-13-9 16,-1-11 0-16,1-7 0 0,5-8-17 16,-1-4-17-16,6 0-2 15,5 20 24-15,0 18-10 16,5 19-75-16,-1 20-91 0,6 49-156 15,0 0-291-15,-10-38-235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6:37.2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2947-3 611 0,'0'0'186'0,"0"0"67"0,0 0 20 15,0 0-70 1,0 0 2-16,-51 4-26 0,-20 15-27 16,-16 3-24-16,-30 1-62 15,-20 4-12-15,-15 0-26 16,-16 3-20-16,-10-3 13 0,-4-4-9 15,-6-4-12-15,5 0-5 16,5-4-3-16,5 0 24 0,11 1-23 16,14-1 7-16,11-4-28 15,20-3 42-15,16 0-21 16,9-1 15-16,21-3-18 16,5-4 24-16,15 4-31 0,11-4 17 15,4-4-15-15,36 4-10 16,-30 0 29-16,30 0-13 0,0 0 9 15,0 0 0-15,-31 0-7 16,31 0 22-16,0 0-31 16,0 0 16-16,0 0 3 0,0 0-22 15,0 0 19-15,0 0-14 16,0 0 34-16,0 0 19 0,10 31-2 16,11 3 46-16,-1 4-6 15,5 0-10-15,-4 12 0 16,4 7 40-16,-10 8-31 0,-5 11 6 15,-4-4-33-15,-6 12-7 16,-11-4-9-16,-4 0-14 16,-5-7-12-16,-6-8 3 0,1-12 7 15,5-11-10-15,20-42-18 16,-16 38-5-16,16-38 16 0,0 0 9 16,0 0-9-16,0 0-12 15,26 12 6-15,25-24-1 0,15-7-1 16,20-11-8-16,21-5-16 15,20 9 4-15,10-1 28 16,10 12 0-16,21 7-5 16,15 12 18-16,5 7-11 0,10 8-16 15,5 0 5-15,-10-3 9 16,-5 3 10-16,-15-8-7 0,-21 1-9 16,-10-9-1-16,-25 1 16 15,-10-8 0-15,-21 4-14 0,-15-7-11 16,-5-1 25-16,-10 4 10 15,-10 0 7-15,-10-3 13 0,-36 7 31 16,30-15-20-16,-30 15-8 16,0 0-18-16,25-46-11 15,-14 4-6-15,-6-4-1 0,-15-7 2 16,-6-8-5-16,-4-8-3 16,-5-15-8-16,-6-7 0 15,1-8 3-15,-1-12-31 0,6 1 12 16,-1 3 14-16,1 11 1 15,10 20-11-15,-1 15-31 0,1 15-67 16,15 46-113-16,0 0-224 16,0 0-336-16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36:38.3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2139 2001 1153 0,'-41'-4'388'16,"-5"1"-40"-16,-9-1-90 16,-11 0-71-16,-21 4-5 0,-20 8-36 15,-20-5-20-15,-10 5-57 16,-15 7-13-16,-11-3-23 16,-14-1-24-16,-1 1-5 0,5 3 1 15,5 0 0-15,6 4 3 16,9-7 0-16,1 3-5 15,10-8 3-15,15 1-6 16,25-4 0-16,21-4 0 0,20 0-17 16,20-4 0-16,11 0 7 15,30 4-2-15,0 0 4 16,0 0 1-16,0 0 14 0,30-11-4 16,6 11-3-16,-1 4 8 15,1 11-5-15,5 4 3 0,-6 11-2 16,6 5-2-16,-11 7 11 15,1 3 18-15,-11 9 13 16,-15 11 39-16,-10 3-2 16,-10 5-41-16,-11-1-19 0,-4 4 0 15,0 4-19-15,-1-7 4 16,6-8-9-16,4-8 3 0,1-11 3 16,10-4 3-16,10-8-1 15,15-4-5-15,16-7 4 16,19-7-11-16,21-13 12 0,26-6 0 15,15-5-5-15,35-4-6 16,21 9 6-16,15-1 11 0,15 4-20 16,5 4 0-16,10 3 9 15,-10 1-13-15,-15 0 0 0,-15-5 0 16,-20 5 3-16,-26-8 20 16,-26 4-8-16,-20-4-9 15,-25 0 7-15,-10 0 0 0,-15 0 10 16,-11 0 25-16,-20 0 13 15,0 0 1-15,0 0-21 16,15-42-10-16,-15-8-18 0,-5-11-6 16,-10-11 1-16,0-8 5 15,-6-16 7-15,1-14-3 0,10-20-12 16,5-3-15-16,5 7 13 16,0 19-3-16,0 20 9 0,0 18 4 15,0 19 0-15,0 50-25 16,0 0-18-16,0 0-69 15,0 0-153-15,0 0-286 0,-26 46-380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22T22:40:07.94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155 198 514 0,'0'0'104'15,"-31"-16"31"-15,31 16-24 0,-25-19 47 16,25 19 27-16,0 0 58 16,-20-26-13-16,20 26 66 0,0 0-19 15,-31-35-29-15,31 35-30 16,-25-22-1-16,25 22-31 15,0 0-8-15,-26-16-17 0,26 16-50 16,0 0-33-16,0 0-8 16,0 0-42-16,0 0-14 0,0 0-6 15,0 0 85-15,0 0 34 16,31 12-26-16,20 3-24 16,10 0 34-16,15 8 31 0,15 0 2 15,16-4-58-15,15-4-27 16,0 0-20-16,5-11-19 0,5 0-3 15,5-4-3-15,0-4 9 16,-5-3-14-16,-5-1-23 0,-10-3 19 16,-5-1 1-16,-16 1 1 15,-9 3-24-15,-6-3 20 0,-15 3-34 16,-10-3 50-16,-5 3 6 16,-11 0-37-16,-9 5 39 0,-6-1-27 15,-25 4 5-15,26-8-8 16,-26 8 15-16,0 0-12 15,0 0 27-15,0 0-23 16,0 0 20-16,0 0 20 0,0 0 28 16,0 0 22-16,0 0 19 15,0 0-41-15,0 0 0 0,0 0-60 16,-51 19-8-16,0-4 12 16,-10 1 6-16,-10 3-18 0,-15-8-17 15,-16 1 42-15,-10-5 33 16,-5 1 32-16,-5-4 41 0,11-1 1 15,4-3-33-15,5-3-23 16,6-1-26-16,10-4-9 16,-1 1-16-16,6-1-6 0,10-3-17 15,5 3-1-15,5-3-13 16,15-1 0-16,5 4 14 0,6 1-1 16,4 3-16-16,6 0 11 15,25 4 25-15,-31 0-18 0,6 0-7 16,25 0-18-16,-30 0 18 15,4 0-18-15,26 0 18 0,-30 4 26 16,30-4-7-16,-26 0-1 16,26 0 13-16,0 0-16 0,0 0-15 15,0 0 0-15,0 0 10 16,0 0 2-16,-25 4-17 16,25-4 5-16,0 0-10 15,0 0 21-15,-25 4 15 0,25-4-12 16,0 0-9-16,0 0 0 15,-26 3 13-15,26-3-2 0,0 0 7 16,0 0-23-16,0 0 23 16,-25 4 0-16,25-4-12 0,0 0-7 15,0 0-8-15,0 0 4 16,0 0-6-16,0 0 6 0,0 0-12 16,0 0 6-16,0 0-14 15,0 0 38-15,0 0-16 16,0 0 11-16,0 0 35 0,51-11-5 15,25 3-8-15,20-3-14 16,21-1-13-16,5-3-8 0,15 0-7 16,0 3 15-16,0-3-12 15,-4 0 7-15,-6 7-126 0,-26 5-459 16,-20 3-314-16,-15-4-114 16,-20 4-402-16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2AF8E17-386D-431A-AFE3-5F6F3C80E759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C564C20-3DF5-4A6B-849F-127C5FDC19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301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F64C-3653-4B09-BE24-2ACE890C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3C54A-D438-4A4C-98C4-984E3837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E6F-99F4-4C8D-904C-4CD419A9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3DFD-7D0D-4423-85BF-0C9C293E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1DF8-324B-422F-ACCB-04F0BC49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693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59C8-4038-4455-B3F5-A72D50E1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DD15-2DFF-428E-9D86-84D9BD5A0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787D0-BDAB-4500-AB92-5C8803F9C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CEFA5-C7DD-4AD0-907C-7F763A64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00CFD-5A4B-4552-ACD9-719C7051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89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AED9C5-23A0-4494-8665-D3267F999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C621B-2AFE-43A3-ABDA-B8E56A123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7964-F645-46DD-9F16-CA53BF61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45A3E-ED71-4132-969F-7A9E83AA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FFACD-09C4-4590-A196-7703BA5D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65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F039-0C65-4AFD-9FC4-6616209E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95DAC-33E0-4033-BF85-C9755D22F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325A1-4A3B-4411-8F8F-3FA63001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8504E-32E7-4197-84EF-C42CA5D6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CBE15-5B95-4555-B315-1935F296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507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E60D-5B16-44D8-B4A3-38C095D8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AA9E3-6A59-44B7-92D2-B6BFD6478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137D6-D7CC-41AB-AD2A-86D9DBC2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E51C2-579F-4886-818C-216A3013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7F8A-DE57-40E3-A88C-8B20DC40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967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550-23B7-4906-98CA-51C5102A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00FA2-E386-4534-9117-D218EE770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620D1-36BF-4007-A9DB-C2772AA4D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14C8B-B2A4-4EF4-861F-BCC9026E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81AC3-DE64-40AC-9ADB-F1C40450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BD3E8-A1C0-4001-8EF3-4FC5212F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404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3B91-6994-4D33-94D2-3B7EF00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13DB7-5E89-4BF9-BFF0-DD3BFC1C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22EE1-6359-4BAA-B138-A2610DBDB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F15370-BCCB-401E-AC7B-495CAFDAE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54EEF-CBC4-49DC-8476-09EAD224B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BE6FC-1320-4B06-9C23-E46A74D0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FCD8D-2484-46D9-B1CF-EA07E63C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96BE5-A9A4-4F72-8D05-98F763B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747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D8D9-7391-4857-AFC2-CB153503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4EBCB-C2AE-4446-AAF3-30778273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2493D-B715-409B-8AB3-06E3E88D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596D5-6FF5-4448-8071-21315431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697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8274E7-4FDD-4D24-82E3-ECDB2F25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D2682-20F6-4426-881D-37DF8096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D5268-25A8-497A-BB93-A18E558F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654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CE77-A32B-4186-8046-960D5DF4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1C8FB-CFCE-4151-BD9B-9A156508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0A3CC-0E75-4935-9B15-9F0D36E3E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4AEAF-7619-47B9-BD22-2DDD2DEA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3CA0B-665A-4357-9CD4-44BAE79B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6A2F5-B51F-4864-91F5-FADBF069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403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ECF3-B5BB-4060-89C6-F6B6F65F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6C5E4-1111-4DB3-A16A-C55DB4A83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ABFA4-43E2-4C25-B382-32E69203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B22FF-7B36-4763-A958-6A119CE5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5FB3E-C462-4B0A-AC1B-A24F4399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6EC7F-E445-4462-9942-393C23C1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756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FB2B2-16E5-4B6A-8286-8E5523D8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6154F-092D-4623-804B-C413D7739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7B70C-A238-4F1E-ACBE-E7ADF8514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74E9-E0A1-4D88-BFB4-432AF216E83B}" type="datetimeFigureOut">
              <a:rPr lang="fa-IR" smtClean="0"/>
              <a:t>09/06/1445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BF6AC-946B-49A2-AE15-675B3AD84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BED51-DBAF-45B7-A242-72F9E3B98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165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emf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9" Type="http://schemas.openxmlformats.org/officeDocument/2006/relationships/image" Target="../media/image240.emf"/><Relationship Id="rId21" Type="http://schemas.openxmlformats.org/officeDocument/2006/relationships/image" Target="../media/image1510.emf"/><Relationship Id="rId34" Type="http://schemas.openxmlformats.org/officeDocument/2006/relationships/customXml" Target="../ink/ink87.xml"/><Relationship Id="rId42" Type="http://schemas.openxmlformats.org/officeDocument/2006/relationships/customXml" Target="../ink/ink91.xml"/><Relationship Id="rId47" Type="http://schemas.openxmlformats.org/officeDocument/2006/relationships/image" Target="../media/image280.emf"/><Relationship Id="rId7" Type="http://schemas.openxmlformats.org/officeDocument/2006/relationships/image" Target="../media/image810.emf"/><Relationship Id="rId2" Type="http://schemas.openxmlformats.org/officeDocument/2006/relationships/customXml" Target="../ink/ink71.xml"/><Relationship Id="rId16" Type="http://schemas.openxmlformats.org/officeDocument/2006/relationships/customXml" Target="../ink/ink78.xml"/><Relationship Id="rId29" Type="http://schemas.openxmlformats.org/officeDocument/2006/relationships/image" Target="../media/image19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11" Type="http://schemas.openxmlformats.org/officeDocument/2006/relationships/image" Target="../media/image1010.emf"/><Relationship Id="rId24" Type="http://schemas.openxmlformats.org/officeDocument/2006/relationships/customXml" Target="../ink/ink82.xml"/><Relationship Id="rId32" Type="http://schemas.openxmlformats.org/officeDocument/2006/relationships/customXml" Target="../ink/ink86.xml"/><Relationship Id="rId37" Type="http://schemas.openxmlformats.org/officeDocument/2006/relationships/image" Target="../media/image230.emf"/><Relationship Id="rId40" Type="http://schemas.openxmlformats.org/officeDocument/2006/relationships/customXml" Target="../ink/ink90.xml"/><Relationship Id="rId45" Type="http://schemas.openxmlformats.org/officeDocument/2006/relationships/image" Target="../media/image270.emf"/><Relationship Id="rId5" Type="http://schemas.openxmlformats.org/officeDocument/2006/relationships/image" Target="../media/image710.emf"/><Relationship Id="rId15" Type="http://schemas.openxmlformats.org/officeDocument/2006/relationships/image" Target="../media/image1210.emf"/><Relationship Id="rId23" Type="http://schemas.openxmlformats.org/officeDocument/2006/relationships/image" Target="../media/image162.emf"/><Relationship Id="rId28" Type="http://schemas.openxmlformats.org/officeDocument/2006/relationships/customXml" Target="../ink/ink84.xml"/><Relationship Id="rId36" Type="http://schemas.openxmlformats.org/officeDocument/2006/relationships/customXml" Target="../ink/ink88.xml"/><Relationship Id="rId10" Type="http://schemas.openxmlformats.org/officeDocument/2006/relationships/customXml" Target="../ink/ink75.xml"/><Relationship Id="rId19" Type="http://schemas.openxmlformats.org/officeDocument/2006/relationships/image" Target="../media/image1410.emf"/><Relationship Id="rId31" Type="http://schemas.openxmlformats.org/officeDocument/2006/relationships/image" Target="../media/image200.emf"/><Relationship Id="rId44" Type="http://schemas.openxmlformats.org/officeDocument/2006/relationships/customXml" Target="../ink/ink92.xml"/><Relationship Id="rId4" Type="http://schemas.openxmlformats.org/officeDocument/2006/relationships/customXml" Target="../ink/ink72.xml"/><Relationship Id="rId9" Type="http://schemas.openxmlformats.org/officeDocument/2006/relationships/image" Target="../media/image910.emf"/><Relationship Id="rId14" Type="http://schemas.openxmlformats.org/officeDocument/2006/relationships/customXml" Target="../ink/ink77.xml"/><Relationship Id="rId22" Type="http://schemas.openxmlformats.org/officeDocument/2006/relationships/customXml" Target="../ink/ink81.xml"/><Relationship Id="rId27" Type="http://schemas.openxmlformats.org/officeDocument/2006/relationships/image" Target="../media/image180.emf"/><Relationship Id="rId30" Type="http://schemas.openxmlformats.org/officeDocument/2006/relationships/customXml" Target="../ink/ink85.xml"/><Relationship Id="rId35" Type="http://schemas.openxmlformats.org/officeDocument/2006/relationships/image" Target="../media/image220.emf"/><Relationship Id="rId43" Type="http://schemas.openxmlformats.org/officeDocument/2006/relationships/image" Target="../media/image260.emf"/><Relationship Id="rId8" Type="http://schemas.openxmlformats.org/officeDocument/2006/relationships/customXml" Target="../ink/ink74.xml"/><Relationship Id="rId3" Type="http://schemas.openxmlformats.org/officeDocument/2006/relationships/image" Target="../media/image610.emf"/><Relationship Id="rId12" Type="http://schemas.openxmlformats.org/officeDocument/2006/relationships/customXml" Target="../ink/ink76.xml"/><Relationship Id="rId17" Type="http://schemas.openxmlformats.org/officeDocument/2006/relationships/image" Target="../media/image137.emf"/><Relationship Id="rId25" Type="http://schemas.openxmlformats.org/officeDocument/2006/relationships/image" Target="../media/image170.emf"/><Relationship Id="rId33" Type="http://schemas.openxmlformats.org/officeDocument/2006/relationships/image" Target="../media/image210.emf"/><Relationship Id="rId38" Type="http://schemas.openxmlformats.org/officeDocument/2006/relationships/customXml" Target="../ink/ink89.xml"/><Relationship Id="rId46" Type="http://schemas.openxmlformats.org/officeDocument/2006/relationships/customXml" Target="../ink/ink93.xml"/><Relationship Id="rId20" Type="http://schemas.openxmlformats.org/officeDocument/2006/relationships/customXml" Target="../ink/ink80.xml"/><Relationship Id="rId41" Type="http://schemas.openxmlformats.org/officeDocument/2006/relationships/image" Target="../media/image250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0.emf"/><Relationship Id="rId18" Type="http://schemas.openxmlformats.org/officeDocument/2006/relationships/customXml" Target="../ink/ink102.xml"/><Relationship Id="rId26" Type="http://schemas.openxmlformats.org/officeDocument/2006/relationships/customXml" Target="../ink/ink106.xml"/><Relationship Id="rId39" Type="http://schemas.openxmlformats.org/officeDocument/2006/relationships/image" Target="../media/image470.emf"/><Relationship Id="rId21" Type="http://schemas.openxmlformats.org/officeDocument/2006/relationships/image" Target="../media/image380.emf"/><Relationship Id="rId34" Type="http://schemas.openxmlformats.org/officeDocument/2006/relationships/customXml" Target="../ink/ink110.xml"/><Relationship Id="rId42" Type="http://schemas.openxmlformats.org/officeDocument/2006/relationships/customXml" Target="../ink/ink114.xml"/><Relationship Id="rId7" Type="http://schemas.openxmlformats.org/officeDocument/2006/relationships/image" Target="../media/image310.emf"/><Relationship Id="rId2" Type="http://schemas.openxmlformats.org/officeDocument/2006/relationships/customXml" Target="../ink/ink94.xml"/><Relationship Id="rId16" Type="http://schemas.openxmlformats.org/officeDocument/2006/relationships/customXml" Target="../ink/ink101.xml"/><Relationship Id="rId29" Type="http://schemas.openxmlformats.org/officeDocument/2006/relationships/image" Target="../media/image42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6.xml"/><Relationship Id="rId11" Type="http://schemas.openxmlformats.org/officeDocument/2006/relationships/image" Target="../media/image330.emf"/><Relationship Id="rId24" Type="http://schemas.openxmlformats.org/officeDocument/2006/relationships/customXml" Target="../ink/ink105.xml"/><Relationship Id="rId32" Type="http://schemas.openxmlformats.org/officeDocument/2006/relationships/customXml" Target="../ink/ink109.xml"/><Relationship Id="rId37" Type="http://schemas.openxmlformats.org/officeDocument/2006/relationships/image" Target="../media/image460.emf"/><Relationship Id="rId40" Type="http://schemas.openxmlformats.org/officeDocument/2006/relationships/customXml" Target="../ink/ink113.xml"/><Relationship Id="rId45" Type="http://schemas.openxmlformats.org/officeDocument/2006/relationships/image" Target="../media/image500.emf"/><Relationship Id="rId5" Type="http://schemas.openxmlformats.org/officeDocument/2006/relationships/image" Target="../media/image300.emf"/><Relationship Id="rId15" Type="http://schemas.openxmlformats.org/officeDocument/2006/relationships/image" Target="../media/image350.emf"/><Relationship Id="rId23" Type="http://schemas.openxmlformats.org/officeDocument/2006/relationships/image" Target="../media/image390.emf"/><Relationship Id="rId28" Type="http://schemas.openxmlformats.org/officeDocument/2006/relationships/customXml" Target="../ink/ink107.xml"/><Relationship Id="rId36" Type="http://schemas.openxmlformats.org/officeDocument/2006/relationships/customXml" Target="../ink/ink111.xml"/><Relationship Id="rId10" Type="http://schemas.openxmlformats.org/officeDocument/2006/relationships/customXml" Target="../ink/ink98.xml"/><Relationship Id="rId19" Type="http://schemas.openxmlformats.org/officeDocument/2006/relationships/image" Target="../media/image370.emf"/><Relationship Id="rId31" Type="http://schemas.openxmlformats.org/officeDocument/2006/relationships/image" Target="../media/image430.emf"/><Relationship Id="rId44" Type="http://schemas.openxmlformats.org/officeDocument/2006/relationships/customXml" Target="../ink/ink115.xml"/><Relationship Id="rId4" Type="http://schemas.openxmlformats.org/officeDocument/2006/relationships/customXml" Target="../ink/ink95.xml"/><Relationship Id="rId9" Type="http://schemas.openxmlformats.org/officeDocument/2006/relationships/image" Target="../media/image320.emf"/><Relationship Id="rId14" Type="http://schemas.openxmlformats.org/officeDocument/2006/relationships/customXml" Target="../ink/ink100.xml"/><Relationship Id="rId22" Type="http://schemas.openxmlformats.org/officeDocument/2006/relationships/customXml" Target="../ink/ink104.xml"/><Relationship Id="rId27" Type="http://schemas.openxmlformats.org/officeDocument/2006/relationships/image" Target="../media/image410.emf"/><Relationship Id="rId30" Type="http://schemas.openxmlformats.org/officeDocument/2006/relationships/customXml" Target="../ink/ink108.xml"/><Relationship Id="rId35" Type="http://schemas.openxmlformats.org/officeDocument/2006/relationships/image" Target="../media/image450.emf"/><Relationship Id="rId43" Type="http://schemas.openxmlformats.org/officeDocument/2006/relationships/image" Target="../media/image490.emf"/><Relationship Id="rId8" Type="http://schemas.openxmlformats.org/officeDocument/2006/relationships/customXml" Target="../ink/ink97.xml"/><Relationship Id="rId3" Type="http://schemas.openxmlformats.org/officeDocument/2006/relationships/image" Target="../media/image290.emf"/><Relationship Id="rId12" Type="http://schemas.openxmlformats.org/officeDocument/2006/relationships/customXml" Target="../ink/ink99.xml"/><Relationship Id="rId17" Type="http://schemas.openxmlformats.org/officeDocument/2006/relationships/image" Target="../media/image360.emf"/><Relationship Id="rId25" Type="http://schemas.openxmlformats.org/officeDocument/2006/relationships/image" Target="../media/image400.emf"/><Relationship Id="rId33" Type="http://schemas.openxmlformats.org/officeDocument/2006/relationships/image" Target="../media/image440.emf"/><Relationship Id="rId38" Type="http://schemas.openxmlformats.org/officeDocument/2006/relationships/customXml" Target="../ink/ink112.xml"/><Relationship Id="rId20" Type="http://schemas.openxmlformats.org/officeDocument/2006/relationships/customXml" Target="../ink/ink103.xml"/><Relationship Id="rId41" Type="http://schemas.openxmlformats.org/officeDocument/2006/relationships/image" Target="../media/image48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emf"/><Relationship Id="rId13" Type="http://schemas.openxmlformats.org/officeDocument/2006/relationships/customXml" Target="../ink/ink121.xml"/><Relationship Id="rId18" Type="http://schemas.openxmlformats.org/officeDocument/2006/relationships/image" Target="../media/image590.emf"/><Relationship Id="rId3" Type="http://schemas.openxmlformats.org/officeDocument/2006/relationships/customXml" Target="../ink/ink116.xml"/><Relationship Id="rId21" Type="http://schemas.openxmlformats.org/officeDocument/2006/relationships/customXml" Target="../ink/ink125.xml"/><Relationship Id="rId7" Type="http://schemas.openxmlformats.org/officeDocument/2006/relationships/customXml" Target="../ink/ink118.xml"/><Relationship Id="rId12" Type="http://schemas.openxmlformats.org/officeDocument/2006/relationships/image" Target="../media/image560.emf"/><Relationship Id="rId17" Type="http://schemas.openxmlformats.org/officeDocument/2006/relationships/customXml" Target="../ink/ink123.xml"/><Relationship Id="rId2" Type="http://schemas.openxmlformats.org/officeDocument/2006/relationships/image" Target="../media/image71.emf"/><Relationship Id="rId16" Type="http://schemas.openxmlformats.org/officeDocument/2006/relationships/image" Target="../media/image580.emf"/><Relationship Id="rId20" Type="http://schemas.openxmlformats.org/officeDocument/2006/relationships/image" Target="../media/image60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emf"/><Relationship Id="rId11" Type="http://schemas.openxmlformats.org/officeDocument/2006/relationships/customXml" Target="../ink/ink120.xml"/><Relationship Id="rId24" Type="http://schemas.openxmlformats.org/officeDocument/2006/relationships/image" Target="../media/image620.emf"/><Relationship Id="rId5" Type="http://schemas.openxmlformats.org/officeDocument/2006/relationships/customXml" Target="../ink/ink117.xml"/><Relationship Id="rId15" Type="http://schemas.openxmlformats.org/officeDocument/2006/relationships/customXml" Target="../ink/ink122.xml"/><Relationship Id="rId23" Type="http://schemas.openxmlformats.org/officeDocument/2006/relationships/customXml" Target="../ink/ink126.xml"/><Relationship Id="rId10" Type="http://schemas.openxmlformats.org/officeDocument/2006/relationships/image" Target="../media/image550.emf"/><Relationship Id="rId19" Type="http://schemas.openxmlformats.org/officeDocument/2006/relationships/customXml" Target="../ink/ink124.xml"/><Relationship Id="rId4" Type="http://schemas.openxmlformats.org/officeDocument/2006/relationships/image" Target="../media/image520.emf"/><Relationship Id="rId9" Type="http://schemas.openxmlformats.org/officeDocument/2006/relationships/customXml" Target="../ink/ink119.xml"/><Relationship Id="rId14" Type="http://schemas.openxmlformats.org/officeDocument/2006/relationships/image" Target="../media/image570.emf"/><Relationship Id="rId22" Type="http://schemas.openxmlformats.org/officeDocument/2006/relationships/image" Target="../media/image6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emf"/><Relationship Id="rId3" Type="http://schemas.openxmlformats.org/officeDocument/2006/relationships/customXml" Target="../ink/ink127.xml"/><Relationship Id="rId7" Type="http://schemas.openxmlformats.org/officeDocument/2006/relationships/customXml" Target="../ink/ink129.xml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emf"/><Relationship Id="rId5" Type="http://schemas.openxmlformats.org/officeDocument/2006/relationships/customXml" Target="../ink/ink128.xml"/><Relationship Id="rId4" Type="http://schemas.openxmlformats.org/officeDocument/2006/relationships/image" Target="../media/image63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emf"/><Relationship Id="rId13" Type="http://schemas.openxmlformats.org/officeDocument/2006/relationships/customXml" Target="../ink/ink135.xml"/><Relationship Id="rId3" Type="http://schemas.openxmlformats.org/officeDocument/2006/relationships/customXml" Target="../ink/ink130.xml"/><Relationship Id="rId7" Type="http://schemas.openxmlformats.org/officeDocument/2006/relationships/customXml" Target="../ink/ink132.xml"/><Relationship Id="rId12" Type="http://schemas.openxmlformats.org/officeDocument/2006/relationships/image" Target="../media/image700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0.emf"/><Relationship Id="rId11" Type="http://schemas.openxmlformats.org/officeDocument/2006/relationships/customXml" Target="../ink/ink134.xml"/><Relationship Id="rId5" Type="http://schemas.openxmlformats.org/officeDocument/2006/relationships/customXml" Target="../ink/ink131.xml"/><Relationship Id="rId10" Type="http://schemas.openxmlformats.org/officeDocument/2006/relationships/image" Target="../media/image690.emf"/><Relationship Id="rId4" Type="http://schemas.openxmlformats.org/officeDocument/2006/relationships/image" Target="../media/image660.emf"/><Relationship Id="rId9" Type="http://schemas.openxmlformats.org/officeDocument/2006/relationships/customXml" Target="../ink/ink133.xml"/><Relationship Id="rId14" Type="http://schemas.openxmlformats.org/officeDocument/2006/relationships/image" Target="../media/image7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customXml" Target="../ink/ink141.xml"/><Relationship Id="rId18" Type="http://schemas.openxmlformats.org/officeDocument/2006/relationships/image" Target="../media/image77.emf"/><Relationship Id="rId3" Type="http://schemas.openxmlformats.org/officeDocument/2006/relationships/customXml" Target="../ink/ink136.xml"/><Relationship Id="rId21" Type="http://schemas.openxmlformats.org/officeDocument/2006/relationships/image" Target="../media/image78.emf"/><Relationship Id="rId7" Type="http://schemas.openxmlformats.org/officeDocument/2006/relationships/customXml" Target="../ink/ink138.xml"/><Relationship Id="rId12" Type="http://schemas.openxmlformats.org/officeDocument/2006/relationships/image" Target="../media/image74.emf"/><Relationship Id="rId17" Type="http://schemas.openxmlformats.org/officeDocument/2006/relationships/customXml" Target="../ink/ink143.xml"/><Relationship Id="rId2" Type="http://schemas.openxmlformats.org/officeDocument/2006/relationships/image" Target="../media/image71.emf"/><Relationship Id="rId16" Type="http://schemas.openxmlformats.org/officeDocument/2006/relationships/image" Target="../media/image76.emf"/><Relationship Id="rId20" Type="http://schemas.openxmlformats.org/officeDocument/2006/relationships/customXml" Target="../ink/ink1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0.emf"/><Relationship Id="rId11" Type="http://schemas.openxmlformats.org/officeDocument/2006/relationships/customXml" Target="../ink/ink140.xml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image" Target="../media/image79.emf"/><Relationship Id="rId10" Type="http://schemas.openxmlformats.org/officeDocument/2006/relationships/image" Target="../media/image73.emf"/><Relationship Id="rId19" Type="http://schemas.openxmlformats.org/officeDocument/2006/relationships/customXml" Target="../ink/ink144.xml"/><Relationship Id="rId4" Type="http://schemas.openxmlformats.org/officeDocument/2006/relationships/image" Target="../media/image660.emf"/><Relationship Id="rId9" Type="http://schemas.openxmlformats.org/officeDocument/2006/relationships/customXml" Target="../ink/ink139.xml"/><Relationship Id="rId14" Type="http://schemas.openxmlformats.org/officeDocument/2006/relationships/image" Target="../media/image75.emf"/><Relationship Id="rId22" Type="http://schemas.openxmlformats.org/officeDocument/2006/relationships/customXml" Target="../ink/ink14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2.xml"/><Relationship Id="rId18" Type="http://schemas.openxmlformats.org/officeDocument/2006/relationships/image" Target="../media/image87.emf"/><Relationship Id="rId26" Type="http://schemas.openxmlformats.org/officeDocument/2006/relationships/image" Target="../media/image91.emf"/><Relationship Id="rId39" Type="http://schemas.openxmlformats.org/officeDocument/2006/relationships/customXml" Target="../ink/ink165.xml"/><Relationship Id="rId21" Type="http://schemas.openxmlformats.org/officeDocument/2006/relationships/customXml" Target="../ink/ink156.xml"/><Relationship Id="rId34" Type="http://schemas.openxmlformats.org/officeDocument/2006/relationships/image" Target="../media/image95.emf"/><Relationship Id="rId42" Type="http://schemas.openxmlformats.org/officeDocument/2006/relationships/image" Target="../media/image99.emf"/><Relationship Id="rId47" Type="http://schemas.openxmlformats.org/officeDocument/2006/relationships/customXml" Target="../ink/ink169.xml"/><Relationship Id="rId50" Type="http://schemas.openxmlformats.org/officeDocument/2006/relationships/image" Target="../media/image103.emf"/><Relationship Id="rId55" Type="http://schemas.openxmlformats.org/officeDocument/2006/relationships/customXml" Target="../ink/ink173.xml"/><Relationship Id="rId7" Type="http://schemas.openxmlformats.org/officeDocument/2006/relationships/customXml" Target="../ink/ink149.xml"/><Relationship Id="rId2" Type="http://schemas.openxmlformats.org/officeDocument/2006/relationships/image" Target="../media/image72.png"/><Relationship Id="rId16" Type="http://schemas.openxmlformats.org/officeDocument/2006/relationships/image" Target="../media/image86.emf"/><Relationship Id="rId29" Type="http://schemas.openxmlformats.org/officeDocument/2006/relationships/customXml" Target="../ink/ink160.xml"/><Relationship Id="rId11" Type="http://schemas.openxmlformats.org/officeDocument/2006/relationships/customXml" Target="../ink/ink151.xml"/><Relationship Id="rId24" Type="http://schemas.openxmlformats.org/officeDocument/2006/relationships/image" Target="../media/image90.emf"/><Relationship Id="rId32" Type="http://schemas.openxmlformats.org/officeDocument/2006/relationships/image" Target="../media/image94.emf"/><Relationship Id="rId37" Type="http://schemas.openxmlformats.org/officeDocument/2006/relationships/customXml" Target="../ink/ink164.xml"/><Relationship Id="rId40" Type="http://schemas.openxmlformats.org/officeDocument/2006/relationships/image" Target="../media/image98.emf"/><Relationship Id="rId45" Type="http://schemas.openxmlformats.org/officeDocument/2006/relationships/customXml" Target="../ink/ink168.xml"/><Relationship Id="rId53" Type="http://schemas.openxmlformats.org/officeDocument/2006/relationships/customXml" Target="../ink/ink172.xml"/><Relationship Id="rId58" Type="http://schemas.openxmlformats.org/officeDocument/2006/relationships/image" Target="../media/image107.emf"/><Relationship Id="rId5" Type="http://schemas.openxmlformats.org/officeDocument/2006/relationships/customXml" Target="../ink/ink148.xml"/><Relationship Id="rId61" Type="http://schemas.openxmlformats.org/officeDocument/2006/relationships/customXml" Target="../ink/ink176.xml"/><Relationship Id="rId19" Type="http://schemas.openxmlformats.org/officeDocument/2006/relationships/customXml" Target="../ink/ink155.xml"/><Relationship Id="rId14" Type="http://schemas.openxmlformats.org/officeDocument/2006/relationships/image" Target="../media/image85.emf"/><Relationship Id="rId22" Type="http://schemas.openxmlformats.org/officeDocument/2006/relationships/image" Target="../media/image89.emf"/><Relationship Id="rId27" Type="http://schemas.openxmlformats.org/officeDocument/2006/relationships/customXml" Target="../ink/ink159.xml"/><Relationship Id="rId30" Type="http://schemas.openxmlformats.org/officeDocument/2006/relationships/image" Target="../media/image93.emf"/><Relationship Id="rId35" Type="http://schemas.openxmlformats.org/officeDocument/2006/relationships/customXml" Target="../ink/ink163.xml"/><Relationship Id="rId43" Type="http://schemas.openxmlformats.org/officeDocument/2006/relationships/customXml" Target="../ink/ink167.xml"/><Relationship Id="rId48" Type="http://schemas.openxmlformats.org/officeDocument/2006/relationships/image" Target="../media/image102.emf"/><Relationship Id="rId56" Type="http://schemas.openxmlformats.org/officeDocument/2006/relationships/image" Target="../media/image106.emf"/><Relationship Id="rId8" Type="http://schemas.openxmlformats.org/officeDocument/2006/relationships/image" Target="../media/image82.emf"/><Relationship Id="rId51" Type="http://schemas.openxmlformats.org/officeDocument/2006/relationships/customXml" Target="../ink/ink171.xml"/><Relationship Id="rId3" Type="http://schemas.openxmlformats.org/officeDocument/2006/relationships/customXml" Target="../ink/ink147.xml"/><Relationship Id="rId12" Type="http://schemas.openxmlformats.org/officeDocument/2006/relationships/image" Target="../media/image84.emf"/><Relationship Id="rId17" Type="http://schemas.openxmlformats.org/officeDocument/2006/relationships/customXml" Target="../ink/ink154.xml"/><Relationship Id="rId25" Type="http://schemas.openxmlformats.org/officeDocument/2006/relationships/customXml" Target="../ink/ink158.xml"/><Relationship Id="rId33" Type="http://schemas.openxmlformats.org/officeDocument/2006/relationships/customXml" Target="../ink/ink162.xml"/><Relationship Id="rId38" Type="http://schemas.openxmlformats.org/officeDocument/2006/relationships/image" Target="../media/image97.emf"/><Relationship Id="rId46" Type="http://schemas.openxmlformats.org/officeDocument/2006/relationships/image" Target="../media/image101.emf"/><Relationship Id="rId59" Type="http://schemas.openxmlformats.org/officeDocument/2006/relationships/customXml" Target="../ink/ink175.xml"/><Relationship Id="rId20" Type="http://schemas.openxmlformats.org/officeDocument/2006/relationships/image" Target="../media/image88.emf"/><Relationship Id="rId41" Type="http://schemas.openxmlformats.org/officeDocument/2006/relationships/customXml" Target="../ink/ink166.xml"/><Relationship Id="rId54" Type="http://schemas.openxmlformats.org/officeDocument/2006/relationships/image" Target="../media/image105.emf"/><Relationship Id="rId62" Type="http://schemas.openxmlformats.org/officeDocument/2006/relationships/image" Target="../media/image10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emf"/><Relationship Id="rId15" Type="http://schemas.openxmlformats.org/officeDocument/2006/relationships/customXml" Target="../ink/ink153.xml"/><Relationship Id="rId23" Type="http://schemas.openxmlformats.org/officeDocument/2006/relationships/customXml" Target="../ink/ink157.xml"/><Relationship Id="rId28" Type="http://schemas.openxmlformats.org/officeDocument/2006/relationships/image" Target="../media/image92.emf"/><Relationship Id="rId36" Type="http://schemas.openxmlformats.org/officeDocument/2006/relationships/image" Target="../media/image96.emf"/><Relationship Id="rId49" Type="http://schemas.openxmlformats.org/officeDocument/2006/relationships/customXml" Target="../ink/ink170.xml"/><Relationship Id="rId57" Type="http://schemas.openxmlformats.org/officeDocument/2006/relationships/customXml" Target="../ink/ink174.xml"/><Relationship Id="rId10" Type="http://schemas.openxmlformats.org/officeDocument/2006/relationships/image" Target="../media/image83.emf"/><Relationship Id="rId31" Type="http://schemas.openxmlformats.org/officeDocument/2006/relationships/customXml" Target="../ink/ink161.xml"/><Relationship Id="rId44" Type="http://schemas.openxmlformats.org/officeDocument/2006/relationships/image" Target="../media/image100.emf"/><Relationship Id="rId52" Type="http://schemas.openxmlformats.org/officeDocument/2006/relationships/image" Target="../media/image104.emf"/><Relationship Id="rId60" Type="http://schemas.openxmlformats.org/officeDocument/2006/relationships/image" Target="../media/image108.emf"/><Relationship Id="rId4" Type="http://schemas.openxmlformats.org/officeDocument/2006/relationships/image" Target="../media/image80.emf"/><Relationship Id="rId9" Type="http://schemas.openxmlformats.org/officeDocument/2006/relationships/customXml" Target="../ink/ink15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customXml" Target="../ink/ink182.xml"/><Relationship Id="rId18" Type="http://schemas.openxmlformats.org/officeDocument/2006/relationships/image" Target="../media/image118.emf"/><Relationship Id="rId3" Type="http://schemas.openxmlformats.org/officeDocument/2006/relationships/customXml" Target="../ink/ink177.xml"/><Relationship Id="rId7" Type="http://schemas.openxmlformats.org/officeDocument/2006/relationships/customXml" Target="../ink/ink179.xml"/><Relationship Id="rId12" Type="http://schemas.openxmlformats.org/officeDocument/2006/relationships/image" Target="../media/image115.emf"/><Relationship Id="rId17" Type="http://schemas.openxmlformats.org/officeDocument/2006/relationships/customXml" Target="../ink/ink184.xml"/><Relationship Id="rId2" Type="http://schemas.openxmlformats.org/officeDocument/2006/relationships/image" Target="../media/image110.png"/><Relationship Id="rId16" Type="http://schemas.openxmlformats.org/officeDocument/2006/relationships/image" Target="../media/image1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emf"/><Relationship Id="rId11" Type="http://schemas.openxmlformats.org/officeDocument/2006/relationships/customXml" Target="../ink/ink181.xml"/><Relationship Id="rId5" Type="http://schemas.openxmlformats.org/officeDocument/2006/relationships/customXml" Target="../ink/ink178.xml"/><Relationship Id="rId15" Type="http://schemas.openxmlformats.org/officeDocument/2006/relationships/customXml" Target="../ink/ink183.xml"/><Relationship Id="rId10" Type="http://schemas.openxmlformats.org/officeDocument/2006/relationships/image" Target="../media/image114.emf"/><Relationship Id="rId4" Type="http://schemas.openxmlformats.org/officeDocument/2006/relationships/image" Target="../media/image111.emf"/><Relationship Id="rId9" Type="http://schemas.openxmlformats.org/officeDocument/2006/relationships/customXml" Target="../ink/ink180.xml"/><Relationship Id="rId14" Type="http://schemas.openxmlformats.org/officeDocument/2006/relationships/image" Target="../media/image116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0.xml"/><Relationship Id="rId18" Type="http://schemas.openxmlformats.org/officeDocument/2006/relationships/image" Target="../media/image127.emf"/><Relationship Id="rId26" Type="http://schemas.openxmlformats.org/officeDocument/2006/relationships/image" Target="../media/image131.emf"/><Relationship Id="rId3" Type="http://schemas.openxmlformats.org/officeDocument/2006/relationships/customXml" Target="../ink/ink185.xml"/><Relationship Id="rId21" Type="http://schemas.openxmlformats.org/officeDocument/2006/relationships/customXml" Target="../ink/ink194.xml"/><Relationship Id="rId34" Type="http://schemas.openxmlformats.org/officeDocument/2006/relationships/image" Target="../media/image135.emf"/><Relationship Id="rId7" Type="http://schemas.openxmlformats.org/officeDocument/2006/relationships/customXml" Target="../ink/ink187.xml"/><Relationship Id="rId12" Type="http://schemas.openxmlformats.org/officeDocument/2006/relationships/image" Target="../media/image124.emf"/><Relationship Id="rId17" Type="http://schemas.openxmlformats.org/officeDocument/2006/relationships/customXml" Target="../ink/ink192.xml"/><Relationship Id="rId25" Type="http://schemas.openxmlformats.org/officeDocument/2006/relationships/customXml" Target="../ink/ink196.xml"/><Relationship Id="rId33" Type="http://schemas.openxmlformats.org/officeDocument/2006/relationships/customXml" Target="../ink/ink200.xml"/><Relationship Id="rId2" Type="http://schemas.openxmlformats.org/officeDocument/2006/relationships/image" Target="../media/image119.png"/><Relationship Id="rId16" Type="http://schemas.openxmlformats.org/officeDocument/2006/relationships/image" Target="../media/image126.emf"/><Relationship Id="rId20" Type="http://schemas.openxmlformats.org/officeDocument/2006/relationships/image" Target="../media/image128.emf"/><Relationship Id="rId29" Type="http://schemas.openxmlformats.org/officeDocument/2006/relationships/customXml" Target="../ink/ink19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emf"/><Relationship Id="rId11" Type="http://schemas.openxmlformats.org/officeDocument/2006/relationships/customXml" Target="../ink/ink189.xml"/><Relationship Id="rId24" Type="http://schemas.openxmlformats.org/officeDocument/2006/relationships/image" Target="../media/image130.emf"/><Relationship Id="rId32" Type="http://schemas.openxmlformats.org/officeDocument/2006/relationships/image" Target="../media/image134.emf"/><Relationship Id="rId5" Type="http://schemas.openxmlformats.org/officeDocument/2006/relationships/customXml" Target="../ink/ink186.xml"/><Relationship Id="rId15" Type="http://schemas.openxmlformats.org/officeDocument/2006/relationships/customXml" Target="../ink/ink191.xml"/><Relationship Id="rId23" Type="http://schemas.openxmlformats.org/officeDocument/2006/relationships/customXml" Target="../ink/ink195.xml"/><Relationship Id="rId28" Type="http://schemas.openxmlformats.org/officeDocument/2006/relationships/image" Target="../media/image132.emf"/><Relationship Id="rId36" Type="http://schemas.openxmlformats.org/officeDocument/2006/relationships/image" Target="../media/image136.emf"/><Relationship Id="rId10" Type="http://schemas.openxmlformats.org/officeDocument/2006/relationships/image" Target="../media/image123.emf"/><Relationship Id="rId19" Type="http://schemas.openxmlformats.org/officeDocument/2006/relationships/customXml" Target="../ink/ink193.xml"/><Relationship Id="rId31" Type="http://schemas.openxmlformats.org/officeDocument/2006/relationships/customXml" Target="../ink/ink199.xml"/><Relationship Id="rId4" Type="http://schemas.openxmlformats.org/officeDocument/2006/relationships/image" Target="../media/image120.emf"/><Relationship Id="rId9" Type="http://schemas.openxmlformats.org/officeDocument/2006/relationships/customXml" Target="../ink/ink188.xml"/><Relationship Id="rId14" Type="http://schemas.openxmlformats.org/officeDocument/2006/relationships/image" Target="../media/image125.emf"/><Relationship Id="rId22" Type="http://schemas.openxmlformats.org/officeDocument/2006/relationships/image" Target="../media/image129.emf"/><Relationship Id="rId27" Type="http://schemas.openxmlformats.org/officeDocument/2006/relationships/customXml" Target="../ink/ink197.xml"/><Relationship Id="rId30" Type="http://schemas.openxmlformats.org/officeDocument/2006/relationships/image" Target="../media/image133.emf"/><Relationship Id="rId35" Type="http://schemas.openxmlformats.org/officeDocument/2006/relationships/customXml" Target="../ink/ink201.xml"/><Relationship Id="rId8" Type="http://schemas.openxmlformats.org/officeDocument/2006/relationships/image" Target="../media/image1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13" Type="http://schemas.openxmlformats.org/officeDocument/2006/relationships/customXml" Target="../ink/ink207.xml"/><Relationship Id="rId18" Type="http://schemas.openxmlformats.org/officeDocument/2006/relationships/image" Target="../media/image145.emf"/><Relationship Id="rId3" Type="http://schemas.openxmlformats.org/officeDocument/2006/relationships/customXml" Target="../ink/ink202.xml"/><Relationship Id="rId7" Type="http://schemas.openxmlformats.org/officeDocument/2006/relationships/customXml" Target="../ink/ink204.xml"/><Relationship Id="rId12" Type="http://schemas.openxmlformats.org/officeDocument/2006/relationships/image" Target="../media/image142.emf"/><Relationship Id="rId17" Type="http://schemas.openxmlformats.org/officeDocument/2006/relationships/customXml" Target="../ink/ink209.xml"/><Relationship Id="rId2" Type="http://schemas.openxmlformats.org/officeDocument/2006/relationships/image" Target="../media/image137.png"/><Relationship Id="rId16" Type="http://schemas.openxmlformats.org/officeDocument/2006/relationships/image" Target="../media/image1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emf"/><Relationship Id="rId11" Type="http://schemas.openxmlformats.org/officeDocument/2006/relationships/customXml" Target="../ink/ink206.xml"/><Relationship Id="rId5" Type="http://schemas.openxmlformats.org/officeDocument/2006/relationships/customXml" Target="../ink/ink203.xml"/><Relationship Id="rId15" Type="http://schemas.openxmlformats.org/officeDocument/2006/relationships/customXml" Target="../ink/ink208.xml"/><Relationship Id="rId10" Type="http://schemas.openxmlformats.org/officeDocument/2006/relationships/image" Target="../media/image141.emf"/><Relationship Id="rId4" Type="http://schemas.openxmlformats.org/officeDocument/2006/relationships/image" Target="../media/image138.emf"/><Relationship Id="rId9" Type="http://schemas.openxmlformats.org/officeDocument/2006/relationships/customXml" Target="../ink/ink205.xml"/><Relationship Id="rId14" Type="http://schemas.openxmlformats.org/officeDocument/2006/relationships/image" Target="../media/image1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5.xml"/><Relationship Id="rId18" Type="http://schemas.openxmlformats.org/officeDocument/2006/relationships/image" Target="../media/image152.emf"/><Relationship Id="rId26" Type="http://schemas.openxmlformats.org/officeDocument/2006/relationships/image" Target="../media/image156.emf"/><Relationship Id="rId3" Type="http://schemas.openxmlformats.org/officeDocument/2006/relationships/customXml" Target="../ink/ink210.xml"/><Relationship Id="rId21" Type="http://schemas.openxmlformats.org/officeDocument/2006/relationships/customXml" Target="../ink/ink219.xml"/><Relationship Id="rId34" Type="http://schemas.openxmlformats.org/officeDocument/2006/relationships/image" Target="../media/image160.emf"/><Relationship Id="rId7" Type="http://schemas.openxmlformats.org/officeDocument/2006/relationships/customXml" Target="../ink/ink212.xml"/><Relationship Id="rId12" Type="http://schemas.openxmlformats.org/officeDocument/2006/relationships/image" Target="../media/image150.emf"/><Relationship Id="rId17" Type="http://schemas.openxmlformats.org/officeDocument/2006/relationships/customXml" Target="../ink/ink217.xml"/><Relationship Id="rId25" Type="http://schemas.openxmlformats.org/officeDocument/2006/relationships/customXml" Target="../ink/ink221.xml"/><Relationship Id="rId33" Type="http://schemas.openxmlformats.org/officeDocument/2006/relationships/customXml" Target="../ink/ink225.xml"/><Relationship Id="rId2" Type="http://schemas.openxmlformats.org/officeDocument/2006/relationships/image" Target="../media/image137.png"/><Relationship Id="rId16" Type="http://schemas.openxmlformats.org/officeDocument/2006/relationships/image" Target="../media/image142.emf"/><Relationship Id="rId20" Type="http://schemas.openxmlformats.org/officeDocument/2006/relationships/image" Target="../media/image153.emf"/><Relationship Id="rId29" Type="http://schemas.openxmlformats.org/officeDocument/2006/relationships/customXml" Target="../ink/ink2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emf"/><Relationship Id="rId11" Type="http://schemas.openxmlformats.org/officeDocument/2006/relationships/customXml" Target="../ink/ink214.xml"/><Relationship Id="rId24" Type="http://schemas.openxmlformats.org/officeDocument/2006/relationships/image" Target="../media/image155.emf"/><Relationship Id="rId32" Type="http://schemas.openxmlformats.org/officeDocument/2006/relationships/image" Target="../media/image159.emf"/><Relationship Id="rId5" Type="http://schemas.openxmlformats.org/officeDocument/2006/relationships/customXml" Target="../ink/ink211.xml"/><Relationship Id="rId15" Type="http://schemas.openxmlformats.org/officeDocument/2006/relationships/customXml" Target="../ink/ink216.xml"/><Relationship Id="rId23" Type="http://schemas.openxmlformats.org/officeDocument/2006/relationships/customXml" Target="../ink/ink220.xml"/><Relationship Id="rId28" Type="http://schemas.openxmlformats.org/officeDocument/2006/relationships/image" Target="../media/image157.emf"/><Relationship Id="rId36" Type="http://schemas.openxmlformats.org/officeDocument/2006/relationships/image" Target="../media/image161.emf"/><Relationship Id="rId10" Type="http://schemas.openxmlformats.org/officeDocument/2006/relationships/image" Target="../media/image149.emf"/><Relationship Id="rId19" Type="http://schemas.openxmlformats.org/officeDocument/2006/relationships/customXml" Target="../ink/ink218.xml"/><Relationship Id="rId31" Type="http://schemas.openxmlformats.org/officeDocument/2006/relationships/customXml" Target="../ink/ink224.xml"/><Relationship Id="rId4" Type="http://schemas.openxmlformats.org/officeDocument/2006/relationships/image" Target="../media/image146.emf"/><Relationship Id="rId9" Type="http://schemas.openxmlformats.org/officeDocument/2006/relationships/customXml" Target="../ink/ink213.xml"/><Relationship Id="rId14" Type="http://schemas.openxmlformats.org/officeDocument/2006/relationships/image" Target="../media/image151.emf"/><Relationship Id="rId22" Type="http://schemas.openxmlformats.org/officeDocument/2006/relationships/image" Target="../media/image154.emf"/><Relationship Id="rId27" Type="http://schemas.openxmlformats.org/officeDocument/2006/relationships/customXml" Target="../ink/ink222.xml"/><Relationship Id="rId30" Type="http://schemas.openxmlformats.org/officeDocument/2006/relationships/image" Target="../media/image158.emf"/><Relationship Id="rId35" Type="http://schemas.openxmlformats.org/officeDocument/2006/relationships/customXml" Target="../ink/ink226.xml"/><Relationship Id="rId8" Type="http://schemas.openxmlformats.org/officeDocument/2006/relationships/image" Target="../media/image14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customXml" Target="../ink/ink15.xml"/><Relationship Id="rId17" Type="http://schemas.openxmlformats.org/officeDocument/2006/relationships/image" Target="../media/image17.emf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3.emf"/><Relationship Id="rId14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36.emf"/><Relationship Id="rId21" Type="http://schemas.openxmlformats.org/officeDocument/2006/relationships/image" Target="../media/image27.emf"/><Relationship Id="rId34" Type="http://schemas.openxmlformats.org/officeDocument/2006/relationships/customXml" Target="../ink/ink34.xml"/><Relationship Id="rId7" Type="http://schemas.openxmlformats.org/officeDocument/2006/relationships/image" Target="../media/image20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31.emf"/><Relationship Id="rId41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11" Type="http://schemas.openxmlformats.org/officeDocument/2006/relationships/image" Target="../media/image22.emf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35.emf"/><Relationship Id="rId40" Type="http://schemas.openxmlformats.org/officeDocument/2006/relationships/customXml" Target="../ink/ink37.xml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23" Type="http://schemas.openxmlformats.org/officeDocument/2006/relationships/image" Target="../media/image28.emf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10" Type="http://schemas.openxmlformats.org/officeDocument/2006/relationships/customXml" Target="../ink/ink22.xml"/><Relationship Id="rId19" Type="http://schemas.openxmlformats.org/officeDocument/2006/relationships/image" Target="../media/image26.emf"/><Relationship Id="rId31" Type="http://schemas.openxmlformats.org/officeDocument/2006/relationships/image" Target="../media/image32.emf"/><Relationship Id="rId4" Type="http://schemas.openxmlformats.org/officeDocument/2006/relationships/customXml" Target="../ink/ink19.xml"/><Relationship Id="rId9" Type="http://schemas.openxmlformats.org/officeDocument/2006/relationships/image" Target="../media/image21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30.emf"/><Relationship Id="rId30" Type="http://schemas.openxmlformats.org/officeDocument/2006/relationships/customXml" Target="../ink/ink32.xml"/><Relationship Id="rId35" Type="http://schemas.openxmlformats.org/officeDocument/2006/relationships/image" Target="../media/image34.emf"/><Relationship Id="rId8" Type="http://schemas.openxmlformats.org/officeDocument/2006/relationships/customXml" Target="../ink/ink21.xml"/><Relationship Id="rId3" Type="http://schemas.openxmlformats.org/officeDocument/2006/relationships/image" Target="../media/image18.emf"/><Relationship Id="rId12" Type="http://schemas.openxmlformats.org/officeDocument/2006/relationships/customXml" Target="../ink/ink23.xml"/><Relationship Id="rId17" Type="http://schemas.openxmlformats.org/officeDocument/2006/relationships/image" Target="../media/image25.emf"/><Relationship Id="rId25" Type="http://schemas.openxmlformats.org/officeDocument/2006/relationships/image" Target="../media/image29.emf"/><Relationship Id="rId33" Type="http://schemas.openxmlformats.org/officeDocument/2006/relationships/image" Target="../media/image33.emf"/><Relationship Id="rId38" Type="http://schemas.openxmlformats.org/officeDocument/2006/relationships/customXml" Target="../ink/ink3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.xml"/><Relationship Id="rId21" Type="http://schemas.openxmlformats.org/officeDocument/2006/relationships/image" Target="../media/image47.emf"/><Relationship Id="rId34" Type="http://schemas.openxmlformats.org/officeDocument/2006/relationships/customXml" Target="../ink/ink54.xml"/><Relationship Id="rId42" Type="http://schemas.openxmlformats.org/officeDocument/2006/relationships/customXml" Target="../ink/ink58.xml"/><Relationship Id="rId47" Type="http://schemas.openxmlformats.org/officeDocument/2006/relationships/image" Target="../media/image60.emf"/><Relationship Id="rId50" Type="http://schemas.openxmlformats.org/officeDocument/2006/relationships/customXml" Target="../ink/ink62.xml"/><Relationship Id="rId55" Type="http://schemas.openxmlformats.org/officeDocument/2006/relationships/image" Target="../media/image64.emf"/><Relationship Id="rId63" Type="http://schemas.openxmlformats.org/officeDocument/2006/relationships/image" Target="../media/image68.emf"/><Relationship Id="rId7" Type="http://schemas.openxmlformats.org/officeDocument/2006/relationships/image" Target="../media/image40.emf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9" Type="http://schemas.openxmlformats.org/officeDocument/2006/relationships/image" Target="../media/image51.emf"/><Relationship Id="rId11" Type="http://schemas.openxmlformats.org/officeDocument/2006/relationships/image" Target="../media/image42.emf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55.emf"/><Relationship Id="rId40" Type="http://schemas.openxmlformats.org/officeDocument/2006/relationships/customXml" Target="../ink/ink57.xml"/><Relationship Id="rId45" Type="http://schemas.openxmlformats.org/officeDocument/2006/relationships/image" Target="../media/image59.emf"/><Relationship Id="rId53" Type="http://schemas.openxmlformats.org/officeDocument/2006/relationships/image" Target="../media/image63.emf"/><Relationship Id="rId58" Type="http://schemas.openxmlformats.org/officeDocument/2006/relationships/customXml" Target="../ink/ink66.xml"/><Relationship Id="rId66" Type="http://schemas.openxmlformats.org/officeDocument/2006/relationships/customXml" Target="../ink/ink70.xml"/><Relationship Id="rId5" Type="http://schemas.openxmlformats.org/officeDocument/2006/relationships/image" Target="../media/image39.emf"/><Relationship Id="rId61" Type="http://schemas.openxmlformats.org/officeDocument/2006/relationships/image" Target="../media/image67.emf"/><Relationship Id="rId19" Type="http://schemas.openxmlformats.org/officeDocument/2006/relationships/image" Target="../media/image46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50.emf"/><Relationship Id="rId30" Type="http://schemas.openxmlformats.org/officeDocument/2006/relationships/customXml" Target="../ink/ink52.xml"/><Relationship Id="rId35" Type="http://schemas.openxmlformats.org/officeDocument/2006/relationships/image" Target="../media/image54.emf"/><Relationship Id="rId43" Type="http://schemas.openxmlformats.org/officeDocument/2006/relationships/image" Target="../media/image58.emf"/><Relationship Id="rId48" Type="http://schemas.openxmlformats.org/officeDocument/2006/relationships/customXml" Target="../ink/ink61.xml"/><Relationship Id="rId56" Type="http://schemas.openxmlformats.org/officeDocument/2006/relationships/customXml" Target="../ink/ink65.xml"/><Relationship Id="rId64" Type="http://schemas.openxmlformats.org/officeDocument/2006/relationships/customXml" Target="../ink/ink69.xml"/><Relationship Id="rId8" Type="http://schemas.openxmlformats.org/officeDocument/2006/relationships/customXml" Target="../ink/ink41.xml"/><Relationship Id="rId51" Type="http://schemas.openxmlformats.org/officeDocument/2006/relationships/image" Target="../media/image62.emf"/><Relationship Id="rId3" Type="http://schemas.openxmlformats.org/officeDocument/2006/relationships/image" Target="../media/image38.emf"/><Relationship Id="rId12" Type="http://schemas.openxmlformats.org/officeDocument/2006/relationships/customXml" Target="../ink/ink43.xml"/><Relationship Id="rId17" Type="http://schemas.openxmlformats.org/officeDocument/2006/relationships/image" Target="../media/image45.emf"/><Relationship Id="rId25" Type="http://schemas.openxmlformats.org/officeDocument/2006/relationships/image" Target="../media/image49.emf"/><Relationship Id="rId33" Type="http://schemas.openxmlformats.org/officeDocument/2006/relationships/image" Target="../media/image53.emf"/><Relationship Id="rId38" Type="http://schemas.openxmlformats.org/officeDocument/2006/relationships/customXml" Target="../ink/ink56.xml"/><Relationship Id="rId46" Type="http://schemas.openxmlformats.org/officeDocument/2006/relationships/customXml" Target="../ink/ink60.xml"/><Relationship Id="rId59" Type="http://schemas.openxmlformats.org/officeDocument/2006/relationships/image" Target="../media/image66.emf"/><Relationship Id="rId67" Type="http://schemas.openxmlformats.org/officeDocument/2006/relationships/image" Target="../media/image70.emf"/><Relationship Id="rId20" Type="http://schemas.openxmlformats.org/officeDocument/2006/relationships/customXml" Target="../ink/ink47.xml"/><Relationship Id="rId41" Type="http://schemas.openxmlformats.org/officeDocument/2006/relationships/image" Target="../media/image57.emf"/><Relationship Id="rId54" Type="http://schemas.openxmlformats.org/officeDocument/2006/relationships/customXml" Target="../ink/ink64.xml"/><Relationship Id="rId62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5" Type="http://schemas.openxmlformats.org/officeDocument/2006/relationships/image" Target="../media/image44.emf"/><Relationship Id="rId23" Type="http://schemas.openxmlformats.org/officeDocument/2006/relationships/image" Target="../media/image48.emf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49" Type="http://schemas.openxmlformats.org/officeDocument/2006/relationships/image" Target="../media/image61.emf"/><Relationship Id="rId57" Type="http://schemas.openxmlformats.org/officeDocument/2006/relationships/image" Target="../media/image65.emf"/><Relationship Id="rId10" Type="http://schemas.openxmlformats.org/officeDocument/2006/relationships/customXml" Target="../ink/ink42.xml"/><Relationship Id="rId31" Type="http://schemas.openxmlformats.org/officeDocument/2006/relationships/image" Target="../media/image52.emf"/><Relationship Id="rId44" Type="http://schemas.openxmlformats.org/officeDocument/2006/relationships/customXml" Target="../ink/ink59.xml"/><Relationship Id="rId52" Type="http://schemas.openxmlformats.org/officeDocument/2006/relationships/customXml" Target="../ink/ink63.xml"/><Relationship Id="rId60" Type="http://schemas.openxmlformats.org/officeDocument/2006/relationships/customXml" Target="../ink/ink67.xml"/><Relationship Id="rId65" Type="http://schemas.openxmlformats.org/officeDocument/2006/relationships/image" Target="../media/image69.emf"/><Relationship Id="rId4" Type="http://schemas.openxmlformats.org/officeDocument/2006/relationships/customXml" Target="../ink/ink39.xml"/><Relationship Id="rId9" Type="http://schemas.openxmlformats.org/officeDocument/2006/relationships/image" Target="../media/image41.emf"/><Relationship Id="rId13" Type="http://schemas.openxmlformats.org/officeDocument/2006/relationships/image" Target="../media/image43.emf"/><Relationship Id="rId18" Type="http://schemas.openxmlformats.org/officeDocument/2006/relationships/customXml" Target="../ink/ink46.xml"/><Relationship Id="rId39" Type="http://schemas.openxmlformats.org/officeDocument/2006/relationships/image" Target="../media/image5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56215"/>
              </p:ext>
            </p:extLst>
          </p:nvPr>
        </p:nvGraphicFramePr>
        <p:xfrm>
          <a:off x="2052145" y="1065926"/>
          <a:ext cx="8151266" cy="50385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4059">
                  <a:extLst>
                    <a:ext uri="{9D8B030D-6E8A-4147-A177-3AD203B41FA5}">
                      <a16:colId xmlns:a16="http://schemas.microsoft.com/office/drawing/2014/main" val="2028339137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56479594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161501009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724112876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9565140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262915018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97192617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88089559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67558473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6548783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43312522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44147134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3233478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54097806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827232800"/>
                    </a:ext>
                  </a:extLst>
                </a:gridCol>
              </a:tblGrid>
              <a:tr h="359895"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1" dirty="0">
                          <a:cs typeface="B Nazanin" panose="00000400000000000000" pitchFamily="2" charset="-78"/>
                        </a:rPr>
                        <a:t>یکشنبه</a:t>
                      </a: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11117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299858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L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غ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غ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غ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ن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بابایی امیر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1036078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غ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غ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ن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قدیرپور محمد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73175714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پ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علیزاده علی اکبر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92194315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Y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غ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ن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حقیقی الهام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35139392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غ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پ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سیستانی مبینا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8976127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پ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دریاب</a:t>
                      </a:r>
                      <a:r>
                        <a:rPr lang="fa-IR" sz="1100" b="1" baseline="0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 مبینا 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4724645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پ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قلندر آبادی زهرا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9220962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Y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پ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صیفی فاطمه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158839734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پ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IRANSans"/>
                          <a:ea typeface="+mn-ea"/>
                          <a:cs typeface="B Nazanin" panose="00000400000000000000" pitchFamily="2" charset="-78"/>
                        </a:rPr>
                        <a:t>مهدوی فر نسترن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79024863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پ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IRANSans"/>
                          <a:ea typeface="+mn-ea"/>
                          <a:cs typeface="B Nazanin" panose="00000400000000000000" pitchFamily="2" charset="-78"/>
                        </a:rPr>
                        <a:t>سنجری سجاد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9677110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غ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پ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IRANSans"/>
                          <a:ea typeface="+mn-ea"/>
                          <a:cs typeface="B Nazanin" panose="00000400000000000000" pitchFamily="2" charset="-78"/>
                        </a:rPr>
                        <a:t>باخدا جواد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88357619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p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Nazanin" panose="00000400000000000000" pitchFamily="2" charset="-78"/>
                        </a:rPr>
                        <a:t>ن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IRANSans"/>
                          <a:ea typeface="+mn-ea"/>
                          <a:cs typeface="B Nazanin" panose="00000400000000000000" pitchFamily="2" charset="-78"/>
                        </a:rPr>
                        <a:t>مهدوی جواد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388977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39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69247" y="739170"/>
              <a:ext cx="3051000" cy="1051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8807" y="729090"/>
                <a:ext cx="307260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657407" y="415530"/>
              <a:ext cx="298800" cy="3795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0207" y="410130"/>
                <a:ext cx="314280" cy="38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377607" y="2570490"/>
              <a:ext cx="3206160" cy="1529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7887" y="2562930"/>
                <a:ext cx="3226320" cy="15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1491727" y="2926890"/>
              <a:ext cx="924120" cy="437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1647" y="2918610"/>
                <a:ext cx="9424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2977807" y="2933730"/>
              <a:ext cx="1284840" cy="476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67007" y="2925090"/>
                <a:ext cx="130428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" name="Ink 61"/>
              <p14:cNvContentPartPr/>
              <p14:nvPr/>
            </p14:nvContentPartPr>
            <p14:xfrm>
              <a:off x="2949367" y="-35550"/>
              <a:ext cx="8760600" cy="64245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42167" y="-39870"/>
                <a:ext cx="8774640" cy="64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8" name="Ink 67"/>
              <p14:cNvContentPartPr/>
              <p14:nvPr/>
            </p14:nvContentPartPr>
            <p14:xfrm>
              <a:off x="8027527" y="2664810"/>
              <a:ext cx="732600" cy="460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83967" y="2572650"/>
                <a:ext cx="8355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9" name="Ink 68"/>
              <p14:cNvContentPartPr/>
              <p14:nvPr/>
            </p14:nvContentPartPr>
            <p14:xfrm>
              <a:off x="1468327" y="3044970"/>
              <a:ext cx="942120" cy="504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15407" y="2939490"/>
                <a:ext cx="10483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/>
              <p14:cNvContentPartPr/>
              <p14:nvPr/>
            </p14:nvContentPartPr>
            <p14:xfrm>
              <a:off x="3941167" y="1287810"/>
              <a:ext cx="303480" cy="334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99407" y="1197090"/>
                <a:ext cx="402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/>
              <p14:cNvContentPartPr/>
              <p14:nvPr/>
            </p14:nvContentPartPr>
            <p14:xfrm>
              <a:off x="9888727" y="2538810"/>
              <a:ext cx="141480" cy="2538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48767" y="2457090"/>
                <a:ext cx="21816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7922047" y="3014730"/>
              <a:ext cx="360" cy="3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06207" y="2983050"/>
                <a:ext cx="320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k 76"/>
              <p14:cNvContentPartPr/>
              <p14:nvPr/>
            </p14:nvContentPartPr>
            <p14:xfrm>
              <a:off x="3062767" y="1286730"/>
              <a:ext cx="1171080" cy="777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41887" y="1214730"/>
                <a:ext cx="12333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8" name="Ink 77"/>
              <p14:cNvContentPartPr/>
              <p14:nvPr/>
            </p14:nvContentPartPr>
            <p14:xfrm>
              <a:off x="9032287" y="2599650"/>
              <a:ext cx="1214640" cy="795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99887" y="2524770"/>
                <a:ext cx="12870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1" name="Ink 100"/>
              <p14:cNvContentPartPr/>
              <p14:nvPr/>
            </p14:nvContentPartPr>
            <p14:xfrm>
              <a:off x="1603687" y="1112130"/>
              <a:ext cx="1955880" cy="2203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81367" y="1046610"/>
                <a:ext cx="20178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2" name="Ink 101"/>
              <p14:cNvContentPartPr/>
              <p14:nvPr/>
            </p14:nvContentPartPr>
            <p14:xfrm>
              <a:off x="1572367" y="920250"/>
              <a:ext cx="1112400" cy="47088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62647" y="912690"/>
                <a:ext cx="113400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4" name="Ink 103"/>
              <p14:cNvContentPartPr/>
              <p14:nvPr/>
            </p14:nvContentPartPr>
            <p14:xfrm>
              <a:off x="2287327" y="3069810"/>
              <a:ext cx="1984680" cy="752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63567" y="2977650"/>
                <a:ext cx="20552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8" name="Ink 107"/>
              <p14:cNvContentPartPr/>
              <p14:nvPr/>
            </p14:nvContentPartPr>
            <p14:xfrm>
              <a:off x="3158167" y="1044090"/>
              <a:ext cx="1099440" cy="42660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48087" y="1035090"/>
                <a:ext cx="11192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9" name="Ink 108"/>
              <p14:cNvContentPartPr/>
              <p14:nvPr/>
            </p14:nvContentPartPr>
            <p14:xfrm>
              <a:off x="1603687" y="1872810"/>
              <a:ext cx="892800" cy="2782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97567" y="1865970"/>
                <a:ext cx="9082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/>
              <p14:cNvContentPartPr/>
              <p14:nvPr/>
            </p14:nvContentPartPr>
            <p14:xfrm>
              <a:off x="7719007" y="4996890"/>
              <a:ext cx="1143360" cy="9432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92367" y="4909770"/>
                <a:ext cx="12142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4" name="Ink 153"/>
              <p14:cNvContentPartPr/>
              <p14:nvPr/>
            </p14:nvContentPartPr>
            <p14:xfrm>
              <a:off x="6070567" y="-105750"/>
              <a:ext cx="1657800" cy="156744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1207" y="-112950"/>
                <a:ext cx="1671480" cy="15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7" name="Ink 156"/>
              <p14:cNvContentPartPr/>
              <p14:nvPr/>
            </p14:nvContentPartPr>
            <p14:xfrm>
              <a:off x="8437567" y="1170"/>
              <a:ext cx="1990800" cy="117432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32887" y="-6750"/>
                <a:ext cx="2005200" cy="11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1" name="Ink 170"/>
              <p14:cNvContentPartPr/>
              <p14:nvPr/>
            </p14:nvContentPartPr>
            <p14:xfrm>
              <a:off x="7664287" y="5913090"/>
              <a:ext cx="841320" cy="9360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645207" y="5821290"/>
                <a:ext cx="9064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2" name="Ink 171"/>
              <p14:cNvContentPartPr/>
              <p14:nvPr/>
            </p14:nvContentPartPr>
            <p14:xfrm>
              <a:off x="8704687" y="6014970"/>
              <a:ext cx="1668240" cy="4284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62927" y="5892930"/>
                <a:ext cx="1770840" cy="2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64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44287" y="381330"/>
              <a:ext cx="2035800" cy="3636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007" y="375570"/>
                <a:ext cx="2053080" cy="36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2673247" y="1423530"/>
              <a:ext cx="3160440" cy="664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7487" y="1415250"/>
                <a:ext cx="317628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/>
              <p14:cNvContentPartPr/>
              <p14:nvPr/>
            </p14:nvContentPartPr>
            <p14:xfrm>
              <a:off x="1168087" y="3147210"/>
              <a:ext cx="1222560" cy="5356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9087" y="3141086"/>
                <a:ext cx="1242360" cy="55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/>
              <p14:cNvContentPartPr/>
              <p14:nvPr/>
            </p14:nvContentPartPr>
            <p14:xfrm>
              <a:off x="1274287" y="1740690"/>
              <a:ext cx="1155960" cy="4741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6007" y="1733845"/>
                <a:ext cx="1174320" cy="490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/>
              <p14:cNvContentPartPr/>
              <p14:nvPr/>
            </p14:nvContentPartPr>
            <p14:xfrm>
              <a:off x="1073047" y="2458170"/>
              <a:ext cx="997920" cy="4399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3687" y="2449523"/>
                <a:ext cx="1017720" cy="459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9" name="Ink 88"/>
              <p14:cNvContentPartPr/>
              <p14:nvPr/>
            </p14:nvContentPartPr>
            <p14:xfrm>
              <a:off x="1302727" y="1235970"/>
              <a:ext cx="804960" cy="756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5927" y="1099890"/>
                <a:ext cx="91116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0" name="Ink 89"/>
              <p14:cNvContentPartPr/>
              <p14:nvPr/>
            </p14:nvContentPartPr>
            <p14:xfrm>
              <a:off x="1392367" y="1971450"/>
              <a:ext cx="860760" cy="572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7727" y="1822050"/>
                <a:ext cx="9799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1" name="Ink 90"/>
              <p14:cNvContentPartPr/>
              <p14:nvPr/>
            </p14:nvContentPartPr>
            <p14:xfrm>
              <a:off x="1277887" y="2738970"/>
              <a:ext cx="802800" cy="424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36127" y="2600370"/>
                <a:ext cx="9086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Ink 91"/>
              <p14:cNvContentPartPr/>
              <p14:nvPr/>
            </p14:nvContentPartPr>
            <p14:xfrm>
              <a:off x="1451047" y="3425490"/>
              <a:ext cx="763560" cy="1692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12167" y="3312450"/>
                <a:ext cx="8600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7" name="Ink 96"/>
              <p14:cNvContentPartPr/>
              <p14:nvPr/>
            </p14:nvContentPartPr>
            <p14:xfrm>
              <a:off x="2419087" y="3710250"/>
              <a:ext cx="216360" cy="116316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07207" y="3705210"/>
                <a:ext cx="234720" cy="11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2" name="Ink 111"/>
              <p14:cNvContentPartPr/>
              <p14:nvPr/>
            </p14:nvContentPartPr>
            <p14:xfrm>
              <a:off x="7656727" y="2407050"/>
              <a:ext cx="2314080" cy="5976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48447" y="2396970"/>
                <a:ext cx="23324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3" name="Ink 142"/>
              <p14:cNvContentPartPr/>
              <p14:nvPr/>
            </p14:nvContentPartPr>
            <p14:xfrm>
              <a:off x="2115607" y="1162530"/>
              <a:ext cx="598320" cy="229392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09487" y="1152810"/>
                <a:ext cx="615240" cy="23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8" name="Ink 167"/>
              <p14:cNvContentPartPr/>
              <p14:nvPr/>
            </p14:nvContentPartPr>
            <p14:xfrm>
              <a:off x="6372967" y="3920490"/>
              <a:ext cx="2063160" cy="7056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5767" y="3910770"/>
                <a:ext cx="20793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5" name="Ink 224"/>
              <p14:cNvContentPartPr/>
              <p14:nvPr/>
            </p14:nvContentPartPr>
            <p14:xfrm>
              <a:off x="1891687" y="5181930"/>
              <a:ext cx="752760" cy="54360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80167" y="5174370"/>
                <a:ext cx="77400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1" name="Ink 250"/>
              <p14:cNvContentPartPr/>
              <p14:nvPr/>
            </p14:nvContentPartPr>
            <p14:xfrm>
              <a:off x="7119607" y="3522690"/>
              <a:ext cx="283320" cy="97920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09167" y="3514410"/>
                <a:ext cx="306360" cy="9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3" name="Ink 272"/>
              <p14:cNvContentPartPr/>
              <p14:nvPr/>
            </p14:nvContentPartPr>
            <p14:xfrm>
              <a:off x="2967727" y="238770"/>
              <a:ext cx="8775720" cy="281628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61607" y="229410"/>
                <a:ext cx="8789760" cy="28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6" name="Ink 275"/>
              <p14:cNvContentPartPr/>
              <p14:nvPr/>
            </p14:nvContentPartPr>
            <p14:xfrm>
              <a:off x="3432487" y="3385170"/>
              <a:ext cx="7311600" cy="330876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26727" y="3376170"/>
                <a:ext cx="7320600" cy="33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4" name="Ink 283"/>
              <p14:cNvContentPartPr/>
              <p14:nvPr/>
            </p14:nvContentPartPr>
            <p14:xfrm>
              <a:off x="9312007" y="3895290"/>
              <a:ext cx="921600" cy="56124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00487" y="3885930"/>
                <a:ext cx="9439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5" name="Ink 284"/>
              <p14:cNvContentPartPr/>
              <p14:nvPr/>
            </p14:nvContentPartPr>
            <p14:xfrm>
              <a:off x="10184287" y="1937970"/>
              <a:ext cx="1865520" cy="76032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177087" y="1928610"/>
                <a:ext cx="188172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6" name="Ink 285"/>
              <p14:cNvContentPartPr/>
              <p14:nvPr/>
            </p14:nvContentPartPr>
            <p14:xfrm>
              <a:off x="8696767" y="3474090"/>
              <a:ext cx="2848320" cy="83592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87767" y="3464370"/>
                <a:ext cx="286704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8" name="Ink 287"/>
              <p14:cNvContentPartPr/>
              <p14:nvPr/>
            </p14:nvContentPartPr>
            <p14:xfrm>
              <a:off x="-177593" y="904050"/>
              <a:ext cx="360" cy="36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-182993" y="898650"/>
                <a:ext cx="111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9" name="Ink 288"/>
              <p14:cNvContentPartPr/>
              <p14:nvPr/>
            </p14:nvContentPartPr>
            <p14:xfrm>
              <a:off x="1051087" y="1063170"/>
              <a:ext cx="1238760" cy="420840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41367" y="1058846"/>
                <a:ext cx="1258200" cy="4356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01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555"/>
            <a:ext cx="5816572" cy="45913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34000" y="-689547"/>
              <a:ext cx="11036494" cy="3227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200" y="-701067"/>
                <a:ext cx="11062054" cy="32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6" name="Ink 95"/>
              <p14:cNvContentPartPr/>
              <p14:nvPr/>
            </p14:nvContentPartPr>
            <p14:xfrm>
              <a:off x="20000" y="2039973"/>
              <a:ext cx="557280" cy="10242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00" y="2029893"/>
                <a:ext cx="57636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1" name="Ink 100"/>
              <p14:cNvContentPartPr/>
              <p14:nvPr/>
            </p14:nvContentPartPr>
            <p14:xfrm>
              <a:off x="1797320" y="1890933"/>
              <a:ext cx="4057920" cy="33436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0400" y="1875813"/>
                <a:ext cx="4096080" cy="33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" name="Ink 101"/>
              <p14:cNvContentPartPr/>
              <p14:nvPr/>
            </p14:nvContentPartPr>
            <p14:xfrm>
              <a:off x="3544400" y="950253"/>
              <a:ext cx="608040" cy="57456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6000" y="835773"/>
                <a:ext cx="727560" cy="8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" name="Ink 102"/>
              <p14:cNvContentPartPr/>
              <p14:nvPr/>
            </p14:nvContentPartPr>
            <p14:xfrm>
              <a:off x="2326520" y="2428773"/>
              <a:ext cx="551520" cy="5068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3880" y="2320413"/>
                <a:ext cx="66744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6" name="Ink 105"/>
              <p14:cNvContentPartPr/>
              <p14:nvPr/>
            </p14:nvContentPartPr>
            <p14:xfrm>
              <a:off x="1782200" y="1162293"/>
              <a:ext cx="479520" cy="8946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63120" y="1149333"/>
                <a:ext cx="51156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0" name="Ink 109"/>
              <p14:cNvContentPartPr/>
              <p14:nvPr/>
            </p14:nvContentPartPr>
            <p14:xfrm>
              <a:off x="527240" y="3036093"/>
              <a:ext cx="158760" cy="4820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7080" y="3019533"/>
                <a:ext cx="1915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" name="Ink 111"/>
              <p14:cNvContentPartPr/>
              <p14:nvPr/>
            </p14:nvContentPartPr>
            <p14:xfrm>
              <a:off x="5075120" y="2498613"/>
              <a:ext cx="360720" cy="36720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40920" y="2396373"/>
                <a:ext cx="44136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4" name="Ink 113"/>
              <p14:cNvContentPartPr/>
              <p14:nvPr/>
            </p14:nvContentPartPr>
            <p14:xfrm>
              <a:off x="3540080" y="3589053"/>
              <a:ext cx="325440" cy="44100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84640" y="3486093"/>
                <a:ext cx="43056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6" name="Ink 115"/>
              <p14:cNvContentPartPr/>
              <p14:nvPr/>
            </p14:nvContentPartPr>
            <p14:xfrm>
              <a:off x="4595240" y="4402293"/>
              <a:ext cx="444600" cy="115380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76880" y="4388253"/>
                <a:ext cx="47952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7" name="Ink 116"/>
              <p14:cNvContentPartPr/>
              <p14:nvPr/>
            </p14:nvContentPartPr>
            <p14:xfrm>
              <a:off x="2980640" y="1579533"/>
              <a:ext cx="1761120" cy="29523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25200" y="1507173"/>
                <a:ext cx="1872000" cy="31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54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555"/>
            <a:ext cx="5816572" cy="45913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946160" y="1782213"/>
              <a:ext cx="1359000" cy="2714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400" y="1706613"/>
                <a:ext cx="1437120" cy="28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2467640" y="1623813"/>
              <a:ext cx="2304000" cy="3345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9480" y="1572333"/>
                <a:ext cx="2377080" cy="34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434000" y="-689547"/>
              <a:ext cx="11036494" cy="7284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200" y="-701067"/>
                <a:ext cx="11062054" cy="73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5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555"/>
            <a:ext cx="5816572" cy="45913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249960" y="6469773"/>
              <a:ext cx="125974" cy="68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8082" y="6458253"/>
                <a:ext cx="149369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434000" y="-689547"/>
              <a:ext cx="11036494" cy="3607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200" y="-701067"/>
                <a:ext cx="11062054" cy="36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5263040" y="5245773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5400" y="5210493"/>
                <a:ext cx="35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/>
              <p14:cNvContentPartPr/>
              <p14:nvPr/>
            </p14:nvContentPartPr>
            <p14:xfrm>
              <a:off x="5102840" y="5182773"/>
              <a:ext cx="196560" cy="274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56040" y="5105013"/>
                <a:ext cx="2916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818160" y="3524253"/>
              <a:ext cx="606960" cy="1145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05200" y="3513453"/>
                <a:ext cx="630720" cy="11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3937160" y="1676013"/>
              <a:ext cx="1207800" cy="3216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97200" y="1596453"/>
                <a:ext cx="1301400" cy="34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257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555"/>
            <a:ext cx="5816572" cy="45913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249960" y="6469773"/>
              <a:ext cx="125974" cy="68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8082" y="6458253"/>
                <a:ext cx="149369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5263040" y="5245773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5400" y="5210493"/>
                <a:ext cx="35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434000" y="-689547"/>
              <a:ext cx="11112840" cy="3607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200" y="-701067"/>
                <a:ext cx="11145960" cy="36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/>
              <p14:cNvContentPartPr/>
              <p14:nvPr/>
            </p14:nvContentPartPr>
            <p14:xfrm>
              <a:off x="4561040" y="1890573"/>
              <a:ext cx="360" cy="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42320" y="1853493"/>
                <a:ext cx="37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/>
            </p14:nvContentPartPr>
            <p14:xfrm>
              <a:off x="2308880" y="976893"/>
              <a:ext cx="518400" cy="1168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96640" y="965373"/>
                <a:ext cx="542160" cy="11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/>
              <p14:cNvContentPartPr/>
              <p14:nvPr/>
            </p14:nvContentPartPr>
            <p14:xfrm>
              <a:off x="368840" y="2241573"/>
              <a:ext cx="429840" cy="9882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9120" y="2227173"/>
                <a:ext cx="45396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Ink 34"/>
              <p14:cNvContentPartPr/>
              <p14:nvPr/>
            </p14:nvContentPartPr>
            <p14:xfrm>
              <a:off x="4373480" y="1762773"/>
              <a:ext cx="237240" cy="3106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22000" y="1656213"/>
                <a:ext cx="33336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/>
              <p14:cNvContentPartPr/>
              <p14:nvPr/>
            </p14:nvContentPartPr>
            <p14:xfrm>
              <a:off x="1791920" y="4774173"/>
              <a:ext cx="484920" cy="9795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80400" y="4760133"/>
                <a:ext cx="51048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4" name="Ink 4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/>
              <p14:cNvContentPartPr/>
              <p14:nvPr/>
            </p14:nvContentPartPr>
            <p14:xfrm>
              <a:off x="4838240" y="4829613"/>
              <a:ext cx="407880" cy="885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24560" y="4817373"/>
                <a:ext cx="43380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/>
              <p14:cNvContentPartPr/>
              <p14:nvPr/>
            </p14:nvContentPartPr>
            <p14:xfrm>
              <a:off x="735320" y="1619853"/>
              <a:ext cx="4012200" cy="35370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6720" y="1574493"/>
                <a:ext cx="4109400" cy="36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00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1552575"/>
            <a:ext cx="7149957" cy="33909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027222" y="161077"/>
              <a:ext cx="4866840" cy="1894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7862" y="148477"/>
                <a:ext cx="4886640" cy="19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Ink 32"/>
              <p14:cNvContentPartPr/>
              <p14:nvPr/>
            </p14:nvContentPartPr>
            <p14:xfrm>
              <a:off x="7058182" y="942637"/>
              <a:ext cx="4422240" cy="58896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2782" y="934357"/>
                <a:ext cx="443700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6" name="Ink 65"/>
              <p14:cNvContentPartPr/>
              <p14:nvPr/>
            </p14:nvContentPartPr>
            <p14:xfrm>
              <a:off x="1470262" y="4016317"/>
              <a:ext cx="829080" cy="98136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59462" y="4005157"/>
                <a:ext cx="85104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" name="Ink 80"/>
              <p14:cNvContentPartPr/>
              <p14:nvPr/>
            </p14:nvContentPartPr>
            <p14:xfrm>
              <a:off x="2686342" y="2499997"/>
              <a:ext cx="208080" cy="34128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9262" y="2447797"/>
                <a:ext cx="27648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2" name="Ink 81"/>
              <p14:cNvContentPartPr/>
              <p14:nvPr/>
            </p14:nvContentPartPr>
            <p14:xfrm>
              <a:off x="3020062" y="3395317"/>
              <a:ext cx="146880" cy="42012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89822" y="3334117"/>
                <a:ext cx="20808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5" name="Ink 114"/>
              <p14:cNvContentPartPr/>
              <p14:nvPr/>
            </p14:nvContentPartPr>
            <p14:xfrm>
              <a:off x="346342" y="2371837"/>
              <a:ext cx="1047240" cy="136116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062" y="2360317"/>
                <a:ext cx="1062720" cy="13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8" name="Ink 117"/>
              <p14:cNvContentPartPr/>
              <p14:nvPr/>
            </p14:nvContentPartPr>
            <p14:xfrm>
              <a:off x="2410942" y="1452397"/>
              <a:ext cx="726840" cy="39852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99422" y="1440157"/>
                <a:ext cx="7470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9" name="Ink 118"/>
              <p14:cNvContentPartPr/>
              <p14:nvPr/>
            </p14:nvContentPartPr>
            <p14:xfrm>
              <a:off x="3429382" y="3073837"/>
              <a:ext cx="741600" cy="101448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20022" y="3064477"/>
                <a:ext cx="762480" cy="10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0" name="Ink 119"/>
              <p14:cNvContentPartPr/>
              <p14:nvPr/>
            </p14:nvContentPartPr>
            <p14:xfrm>
              <a:off x="3192142" y="6068677"/>
              <a:ext cx="1688400" cy="14004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86742" y="6063637"/>
                <a:ext cx="16988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7" name="Ink 126"/>
              <p14:cNvContentPartPr/>
              <p14:nvPr/>
            </p14:nvContentPartPr>
            <p14:xfrm>
              <a:off x="2444062" y="3965917"/>
              <a:ext cx="746280" cy="113616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7222" y="3960877"/>
                <a:ext cx="758520" cy="11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8" name="Ink 127"/>
              <p14:cNvContentPartPr/>
              <p14:nvPr/>
            </p14:nvContentPartPr>
            <p14:xfrm>
              <a:off x="2634142" y="4064557"/>
              <a:ext cx="538200" cy="82260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28382" y="4058797"/>
                <a:ext cx="54972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6" name="Ink 145"/>
              <p14:cNvContentPartPr/>
              <p14:nvPr/>
            </p14:nvContentPartPr>
            <p14:xfrm>
              <a:off x="4462942" y="1382917"/>
              <a:ext cx="528840" cy="414432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56822" y="1376437"/>
                <a:ext cx="542880" cy="41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0" name="Ink 149"/>
              <p14:cNvContentPartPr/>
              <p14:nvPr/>
            </p14:nvContentPartPr>
            <p14:xfrm>
              <a:off x="2453422" y="5376037"/>
              <a:ext cx="756000" cy="83700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47302" y="5368477"/>
                <a:ext cx="76788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2" name="Ink 151"/>
              <p14:cNvContentPartPr/>
              <p14:nvPr/>
            </p14:nvContentPartPr>
            <p14:xfrm>
              <a:off x="2125822" y="6195037"/>
              <a:ext cx="1130760" cy="14760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18262" y="6189637"/>
                <a:ext cx="1143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53" name="Ink 152"/>
              <p14:cNvContentPartPr/>
              <p14:nvPr/>
            </p14:nvContentPartPr>
            <p14:xfrm>
              <a:off x="2421022" y="5879317"/>
              <a:ext cx="690840" cy="19080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01942" y="5816677"/>
                <a:ext cx="7412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4" name="Ink 153"/>
              <p14:cNvContentPartPr/>
              <p14:nvPr/>
            </p14:nvContentPartPr>
            <p14:xfrm>
              <a:off x="4410022" y="5755837"/>
              <a:ext cx="759240" cy="14940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92022" y="5684557"/>
                <a:ext cx="8128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69" name="Ink 168"/>
              <p14:cNvContentPartPr/>
              <p14:nvPr/>
            </p14:nvContentPartPr>
            <p14:xfrm>
              <a:off x="4915102" y="3972757"/>
              <a:ext cx="847080" cy="102096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04662" y="3962677"/>
                <a:ext cx="869400" cy="10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0" name="Ink 169"/>
              <p14:cNvContentPartPr/>
              <p14:nvPr/>
            </p14:nvContentPartPr>
            <p14:xfrm>
              <a:off x="6008422" y="4023157"/>
              <a:ext cx="811800" cy="96444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01582" y="4016317"/>
                <a:ext cx="82620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1" name="Ink 170"/>
              <p14:cNvContentPartPr/>
              <p14:nvPr/>
            </p14:nvContentPartPr>
            <p14:xfrm>
              <a:off x="3179902" y="5511757"/>
              <a:ext cx="2115720" cy="121536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73782" y="5505277"/>
                <a:ext cx="2128320" cy="12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75" name="Ink 174"/>
              <p14:cNvContentPartPr/>
              <p14:nvPr/>
            </p14:nvContentPartPr>
            <p14:xfrm>
              <a:off x="4417222" y="2498197"/>
              <a:ext cx="1089000" cy="37764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11462" y="2492437"/>
                <a:ext cx="11008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2" name="Ink 181"/>
              <p14:cNvContentPartPr/>
              <p14:nvPr/>
            </p14:nvContentPartPr>
            <p14:xfrm>
              <a:off x="1226542" y="2384437"/>
              <a:ext cx="1860840" cy="1804680"/>
            </p14:xfrm>
          </p:contentPart>
        </mc:Choice>
        <mc:Fallback>
          <p:pic>
            <p:nvPicPr>
              <p:cNvPr id="182" name="Ink 18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16102" y="2378317"/>
                <a:ext cx="187740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83" name="Ink 182"/>
              <p14:cNvContentPartPr/>
              <p14:nvPr/>
            </p14:nvContentPartPr>
            <p14:xfrm>
              <a:off x="5946142" y="2266717"/>
              <a:ext cx="1662840" cy="1699560"/>
            </p14:xfrm>
          </p:contentPart>
        </mc:Choice>
        <mc:Fallback>
          <p:pic>
            <p:nvPicPr>
              <p:cNvPr id="183" name="Ink 18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38942" y="2258077"/>
                <a:ext cx="1677600" cy="17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84" name="Ink 183"/>
              <p14:cNvContentPartPr/>
              <p14:nvPr/>
            </p14:nvContentPartPr>
            <p14:xfrm>
              <a:off x="2765182" y="2379037"/>
              <a:ext cx="677880" cy="151596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55462" y="2372197"/>
                <a:ext cx="697680" cy="15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7" name="Ink 186"/>
              <p14:cNvContentPartPr/>
              <p14:nvPr/>
            </p14:nvContentPartPr>
            <p14:xfrm>
              <a:off x="6474622" y="2968717"/>
              <a:ext cx="618480" cy="105912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463102" y="2961877"/>
                <a:ext cx="63684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88" name="Ink 187"/>
              <p14:cNvContentPartPr/>
              <p14:nvPr/>
            </p14:nvContentPartPr>
            <p14:xfrm>
              <a:off x="6657862" y="3198397"/>
              <a:ext cx="424440" cy="83808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47422" y="3187957"/>
                <a:ext cx="442080" cy="8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6" name="Ink 195"/>
              <p14:cNvContentPartPr/>
              <p14:nvPr/>
            </p14:nvContentPartPr>
            <p14:xfrm>
              <a:off x="8526622" y="1529797"/>
              <a:ext cx="900360" cy="238392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517262" y="1517917"/>
                <a:ext cx="920160" cy="24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8" name="Ink 207"/>
              <p14:cNvContentPartPr/>
              <p14:nvPr/>
            </p14:nvContentPartPr>
            <p14:xfrm>
              <a:off x="8629222" y="4688797"/>
              <a:ext cx="2452680" cy="665640"/>
            </p14:xfrm>
          </p:contentPart>
        </mc:Choice>
        <mc:Fallback>
          <p:pic>
            <p:nvPicPr>
              <p:cNvPr id="208" name="Ink 20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22742" y="4679437"/>
                <a:ext cx="246816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09" name="Ink 208"/>
              <p14:cNvContentPartPr/>
              <p14:nvPr/>
            </p14:nvContentPartPr>
            <p14:xfrm>
              <a:off x="10285942" y="2934517"/>
              <a:ext cx="15120" cy="2088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272622" y="2921197"/>
                <a:ext cx="417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10" name="Ink 209"/>
              <p14:cNvContentPartPr/>
              <p14:nvPr/>
            </p14:nvContentPartPr>
            <p14:xfrm>
              <a:off x="8464342" y="3070957"/>
              <a:ext cx="360720" cy="88992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2462" y="3062677"/>
                <a:ext cx="38628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11" name="Ink 210"/>
              <p14:cNvContentPartPr/>
              <p14:nvPr/>
            </p14:nvContentPartPr>
            <p14:xfrm>
              <a:off x="9889222" y="3214237"/>
              <a:ext cx="473760" cy="109152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878422" y="3204157"/>
                <a:ext cx="494640" cy="111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73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004887"/>
            <a:ext cx="8347638" cy="4324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646662" y="1902037"/>
              <a:ext cx="1693440" cy="15332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5862" y="1892317"/>
                <a:ext cx="1715400" cy="15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4" name="Ink 43"/>
              <p14:cNvContentPartPr/>
              <p14:nvPr/>
            </p14:nvContentPartPr>
            <p14:xfrm>
              <a:off x="3099262" y="1082677"/>
              <a:ext cx="2658960" cy="208944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622" y="1077637"/>
                <a:ext cx="2675160" cy="21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1633702" y="4441837"/>
              <a:ext cx="2114640" cy="93528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3262" y="4435357"/>
                <a:ext cx="213732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9" name="Ink 68"/>
              <p14:cNvContentPartPr/>
              <p14:nvPr/>
            </p14:nvContentPartPr>
            <p14:xfrm>
              <a:off x="5788822" y="1483717"/>
              <a:ext cx="4934520" cy="147996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83422" y="1470397"/>
                <a:ext cx="4950360" cy="14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0" name="Ink 69"/>
              <p14:cNvContentPartPr/>
              <p14:nvPr/>
            </p14:nvContentPartPr>
            <p14:xfrm>
              <a:off x="532822" y="1138477"/>
              <a:ext cx="2436480" cy="98712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4542" y="1128037"/>
                <a:ext cx="2457360" cy="10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8" name="Ink 77"/>
              <p14:cNvContentPartPr/>
              <p14:nvPr/>
            </p14:nvContentPartPr>
            <p14:xfrm>
              <a:off x="7933342" y="2924797"/>
              <a:ext cx="1699920" cy="299592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25782" y="2913637"/>
                <a:ext cx="1719000" cy="30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4" name="Ink 103"/>
              <p14:cNvContentPartPr/>
              <p14:nvPr/>
            </p14:nvContentPartPr>
            <p14:xfrm>
              <a:off x="9475942" y="3461197"/>
              <a:ext cx="1559880" cy="114696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66942" y="3454357"/>
                <a:ext cx="1579680" cy="11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1" name="Ink 120"/>
              <p14:cNvContentPartPr/>
              <p14:nvPr/>
            </p14:nvContentPartPr>
            <p14:xfrm>
              <a:off x="8021902" y="4351837"/>
              <a:ext cx="3580920" cy="148104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13262" y="4341757"/>
                <a:ext cx="3600000" cy="14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196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11" y="323849"/>
            <a:ext cx="9871802" cy="30194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622942" y="1396597"/>
              <a:ext cx="3081960" cy="86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0702" y="1384717"/>
                <a:ext cx="31060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4669582" y="406597"/>
              <a:ext cx="896760" cy="117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4542" y="398677"/>
                <a:ext cx="910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1043302" y="1632757"/>
              <a:ext cx="1949400" cy="28422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2502" y="1623037"/>
                <a:ext cx="1970280" cy="28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1251742" y="4037917"/>
              <a:ext cx="360" cy="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3462" y="4037917"/>
                <a:ext cx="16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2" name="Ink 91"/>
              <p14:cNvContentPartPr/>
              <p14:nvPr/>
            </p14:nvContentPartPr>
            <p14:xfrm>
              <a:off x="10760062" y="2188237"/>
              <a:ext cx="567720" cy="188640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49262" y="2179597"/>
                <a:ext cx="587160" cy="19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9" name="Ink 118"/>
              <p14:cNvContentPartPr/>
              <p14:nvPr/>
            </p14:nvContentPartPr>
            <p14:xfrm>
              <a:off x="8504662" y="5780317"/>
              <a:ext cx="256320" cy="16668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98542" y="5770597"/>
                <a:ext cx="267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9" name="Ink 128"/>
              <p14:cNvContentPartPr/>
              <p14:nvPr/>
            </p14:nvContentPartPr>
            <p14:xfrm>
              <a:off x="3673462" y="4873837"/>
              <a:ext cx="2479680" cy="181764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65182" y="4868077"/>
                <a:ext cx="2495160" cy="18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3" name="Ink 132"/>
              <p14:cNvContentPartPr/>
              <p14:nvPr/>
            </p14:nvContentPartPr>
            <p14:xfrm>
              <a:off x="5613502" y="1366717"/>
              <a:ext cx="5385600" cy="103716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04502" y="1360597"/>
                <a:ext cx="5403240" cy="10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7" name="Ink 136"/>
              <p14:cNvContentPartPr/>
              <p14:nvPr/>
            </p14:nvContentPartPr>
            <p14:xfrm>
              <a:off x="7309822" y="4140157"/>
              <a:ext cx="1889640" cy="200160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9742" y="4130077"/>
                <a:ext cx="1910160" cy="20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8" name="Ink 137"/>
              <p14:cNvContentPartPr/>
              <p14:nvPr/>
            </p14:nvContentPartPr>
            <p14:xfrm>
              <a:off x="9037822" y="5886157"/>
              <a:ext cx="90360" cy="10872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27742" y="5874997"/>
                <a:ext cx="111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5" name="Ink 144"/>
              <p14:cNvContentPartPr/>
              <p14:nvPr/>
            </p14:nvContentPartPr>
            <p14:xfrm>
              <a:off x="4731862" y="2550757"/>
              <a:ext cx="1287720" cy="217908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21422" y="2541037"/>
                <a:ext cx="1307520" cy="22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5" name="Ink 164"/>
              <p14:cNvContentPartPr/>
              <p14:nvPr/>
            </p14:nvContentPartPr>
            <p14:xfrm>
              <a:off x="4083502" y="1778197"/>
              <a:ext cx="1182600" cy="28980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73062" y="1767757"/>
                <a:ext cx="12034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6" name="Ink 165"/>
              <p14:cNvContentPartPr/>
              <p14:nvPr/>
            </p14:nvContentPartPr>
            <p14:xfrm>
              <a:off x="3495262" y="4095517"/>
              <a:ext cx="3354480" cy="289116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88062" y="4086517"/>
                <a:ext cx="3371040" cy="29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7" name="Ink 166"/>
              <p14:cNvContentPartPr/>
              <p14:nvPr/>
            </p14:nvContentPartPr>
            <p14:xfrm>
              <a:off x="6549862" y="2384437"/>
              <a:ext cx="283680" cy="40356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44822" y="2375437"/>
                <a:ext cx="2977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8" name="Ink 167"/>
              <p14:cNvContentPartPr/>
              <p14:nvPr/>
            </p14:nvContentPartPr>
            <p14:xfrm>
              <a:off x="7806262" y="2350237"/>
              <a:ext cx="413640" cy="61056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800862" y="2344117"/>
                <a:ext cx="42516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9" name="Ink 168"/>
              <p14:cNvContentPartPr/>
              <p14:nvPr/>
            </p14:nvContentPartPr>
            <p14:xfrm>
              <a:off x="8696902" y="2354197"/>
              <a:ext cx="467640" cy="63540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90782" y="2346997"/>
                <a:ext cx="48168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0" name="Ink 169"/>
              <p14:cNvContentPartPr/>
              <p14:nvPr/>
            </p14:nvContentPartPr>
            <p14:xfrm>
              <a:off x="8985622" y="2529877"/>
              <a:ext cx="360" cy="36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81662" y="2525917"/>
                <a:ext cx="8280" cy="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842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633412"/>
            <a:ext cx="8392284" cy="47529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500102" y="1712317"/>
              <a:ext cx="1139760" cy="2052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6542" y="1625197"/>
                <a:ext cx="1230480" cy="22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8215942" y="1084117"/>
              <a:ext cx="2958840" cy="1640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02262" y="1072597"/>
                <a:ext cx="2983320" cy="16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3624862" y="1740037"/>
              <a:ext cx="2136600" cy="22330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7782" y="1693597"/>
                <a:ext cx="2209320" cy="23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Ink 23"/>
              <p14:cNvContentPartPr/>
              <p14:nvPr/>
            </p14:nvContentPartPr>
            <p14:xfrm>
              <a:off x="5613502" y="1938757"/>
              <a:ext cx="2464920" cy="25218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92262" y="1896277"/>
                <a:ext cx="2514240" cy="26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7" name="Ink 26"/>
              <p14:cNvContentPartPr/>
              <p14:nvPr/>
            </p14:nvContentPartPr>
            <p14:xfrm>
              <a:off x="10416622" y="111757"/>
              <a:ext cx="1213920" cy="54072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09062" y="102037"/>
                <a:ext cx="12265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" name="Ink 32"/>
              <p14:cNvContentPartPr/>
              <p14:nvPr/>
            </p14:nvContentPartPr>
            <p14:xfrm>
              <a:off x="7929022" y="842557"/>
              <a:ext cx="3092400" cy="121536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21462" y="836077"/>
                <a:ext cx="3106440" cy="12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0" name="Ink 49"/>
              <p14:cNvContentPartPr/>
              <p14:nvPr/>
            </p14:nvContentPartPr>
            <p14:xfrm>
              <a:off x="1115302" y="1070437"/>
              <a:ext cx="6092640" cy="297252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742" y="1062157"/>
                <a:ext cx="6109920" cy="29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4" name="Ink 53"/>
              <p14:cNvContentPartPr/>
              <p14:nvPr/>
            </p14:nvContentPartPr>
            <p14:xfrm>
              <a:off x="8713462" y="3554797"/>
              <a:ext cx="2837880" cy="210888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05542" y="3547237"/>
                <a:ext cx="2851920" cy="21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85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99693"/>
              </p:ext>
            </p:extLst>
          </p:nvPr>
        </p:nvGraphicFramePr>
        <p:xfrm>
          <a:off x="2052145" y="1065926"/>
          <a:ext cx="8151266" cy="50385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4059">
                  <a:extLst>
                    <a:ext uri="{9D8B030D-6E8A-4147-A177-3AD203B41FA5}">
                      <a16:colId xmlns:a16="http://schemas.microsoft.com/office/drawing/2014/main" val="2028339137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56479594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161501009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724112876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9565140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262915018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97192617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88089559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67558473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6548783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43312522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44147134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3233478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54097806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827232800"/>
                    </a:ext>
                  </a:extLst>
                </a:gridCol>
              </a:tblGrid>
              <a:tr h="359895"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100" b="1" dirty="0">
                          <a:cs typeface="B Nazanin" panose="00000400000000000000" pitchFamily="2" charset="-78"/>
                        </a:rPr>
                        <a:t>یکشنبه</a:t>
                      </a: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11117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299858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زراعتکار ریحانه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1036078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تیموری کلثومه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73175714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کیمیایی زهرا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92194315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ن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حداد ملیحه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35139392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ن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محمدیان زهرا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8976127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4724645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9220962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Y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Y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ن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بهنیافر</a:t>
                      </a:r>
                      <a:r>
                        <a:rPr lang="fa-IR" sz="1100" b="1" baseline="0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  محمد امین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158839734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Y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Y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صادقی</a:t>
                      </a:r>
                      <a:r>
                        <a:rPr lang="fa-IR" sz="1100" b="1" baseline="0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 کیوان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فریدونی مجتبی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736951259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فهیم الیاس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47610313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جدی شاهین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89626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66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633412"/>
            <a:ext cx="8392284" cy="47529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1335982" y="3302437"/>
              <a:ext cx="513000" cy="21657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0862" y="3292717"/>
                <a:ext cx="538200" cy="21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1491142" y="3412957"/>
              <a:ext cx="507240" cy="15379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1062" y="3402877"/>
                <a:ext cx="528480" cy="15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3756982" y="1785037"/>
              <a:ext cx="1055880" cy="7725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5502" y="1713037"/>
                <a:ext cx="114336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3540622" y="3400717"/>
              <a:ext cx="723600" cy="170244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4142" y="3395317"/>
                <a:ext cx="735480" cy="17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3849502" y="3644077"/>
              <a:ext cx="249840" cy="131652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43382" y="3638317"/>
                <a:ext cx="260280" cy="13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/>
              <p14:cNvContentPartPr/>
              <p14:nvPr/>
            </p14:nvContentPartPr>
            <p14:xfrm>
              <a:off x="3740782" y="2938477"/>
              <a:ext cx="2040840" cy="10112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10182" y="2877637"/>
                <a:ext cx="2115720" cy="11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8" name="Ink 27"/>
              <p14:cNvContentPartPr/>
              <p14:nvPr/>
            </p14:nvContentPartPr>
            <p14:xfrm>
              <a:off x="10416622" y="111757"/>
              <a:ext cx="1213920" cy="5407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09062" y="102037"/>
                <a:ext cx="12265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9" name="Ink 28"/>
              <p14:cNvContentPartPr/>
              <p14:nvPr/>
            </p14:nvContentPartPr>
            <p14:xfrm>
              <a:off x="650182" y="3081757"/>
              <a:ext cx="753480" cy="87300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0022" y="3067351"/>
                <a:ext cx="793800" cy="907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" name="Ink 29"/>
              <p14:cNvContentPartPr/>
              <p14:nvPr/>
            </p14:nvContentPartPr>
            <p14:xfrm>
              <a:off x="5522422" y="1752277"/>
              <a:ext cx="810360" cy="7012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77782" y="1663357"/>
                <a:ext cx="90972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2" name="Ink 41"/>
              <p14:cNvContentPartPr/>
              <p14:nvPr/>
            </p14:nvContentPartPr>
            <p14:xfrm>
              <a:off x="3905302" y="3477397"/>
              <a:ext cx="636840" cy="73116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83702" y="3455786"/>
                <a:ext cx="679320" cy="774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7" name="Ink 46"/>
              <p14:cNvContentPartPr/>
              <p14:nvPr/>
            </p14:nvContentPartPr>
            <p14:xfrm>
              <a:off x="2897662" y="1412797"/>
              <a:ext cx="7538760" cy="85464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87222" y="1406317"/>
                <a:ext cx="7553520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9" name="Ink 48"/>
              <p14:cNvContentPartPr/>
              <p14:nvPr/>
            </p14:nvContentPartPr>
            <p14:xfrm>
              <a:off x="4172422" y="3665317"/>
              <a:ext cx="103320" cy="37764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64502" y="3658477"/>
                <a:ext cx="1191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7" name="Ink 56"/>
              <p14:cNvContentPartPr/>
              <p14:nvPr/>
            </p14:nvContentPartPr>
            <p14:xfrm>
              <a:off x="7965382" y="2813557"/>
              <a:ext cx="900000" cy="21085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53502" y="2803117"/>
                <a:ext cx="922320" cy="21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9" name="Ink 58"/>
              <p14:cNvContentPartPr/>
              <p14:nvPr/>
            </p14:nvContentPartPr>
            <p14:xfrm>
              <a:off x="8416822" y="3093637"/>
              <a:ext cx="503280" cy="190800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00982" y="3077797"/>
                <a:ext cx="531720" cy="19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2" name="Ink 61"/>
              <p14:cNvContentPartPr/>
              <p14:nvPr/>
            </p14:nvContentPartPr>
            <p14:xfrm>
              <a:off x="6218662" y="2997517"/>
              <a:ext cx="436680" cy="88308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52782" y="2902477"/>
                <a:ext cx="550800" cy="10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0" name="Ink 69"/>
              <p14:cNvContentPartPr/>
              <p14:nvPr/>
            </p14:nvContentPartPr>
            <p14:xfrm>
              <a:off x="5486422" y="3278677"/>
              <a:ext cx="3397320" cy="58320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1742" y="3273277"/>
                <a:ext cx="342288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8" name="Ink 77"/>
              <p14:cNvContentPartPr/>
              <p14:nvPr/>
            </p14:nvContentPartPr>
            <p14:xfrm>
              <a:off x="607342" y="78637"/>
              <a:ext cx="2184480" cy="149688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6822" y="57037"/>
                <a:ext cx="2216520" cy="15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439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71711"/>
              </p:ext>
            </p:extLst>
          </p:nvPr>
        </p:nvGraphicFramePr>
        <p:xfrm>
          <a:off x="2052145" y="1065925"/>
          <a:ext cx="8151266" cy="521441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4059">
                  <a:extLst>
                    <a:ext uri="{9D8B030D-6E8A-4147-A177-3AD203B41FA5}">
                      <a16:colId xmlns:a16="http://schemas.microsoft.com/office/drawing/2014/main" val="2028339137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56479594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161501009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724112876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9565140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262915018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97192617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88089559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67558473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6548783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43312522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44147134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3233478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54097806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827232800"/>
                    </a:ext>
                  </a:extLst>
                </a:gridCol>
              </a:tblGrid>
              <a:tr h="359895"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100" b="1" dirty="0">
                          <a:cs typeface="B Nazanin" panose="00000400000000000000" pitchFamily="2" charset="-78"/>
                        </a:rPr>
                        <a:t>یکشنبه</a:t>
                      </a: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11117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299858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Y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شکیبایی آرش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1036078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ن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دهقانی</a:t>
                      </a:r>
                      <a:r>
                        <a:rPr lang="fa-IR" sz="1100" b="1" baseline="0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 وحید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73175714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رنجبر علیرضا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92194315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Y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محمد شفیع  مجتبی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35139392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وحدت سید حمزه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8976127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عالی فکر علی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4724645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کریمی محسن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9220962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خلقی نژاد</a:t>
                      </a:r>
                      <a:r>
                        <a:rPr lang="fa-IR" sz="1100" b="1" baseline="0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 علیرضا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158839734"/>
                  </a:ext>
                </a:extLst>
              </a:tr>
              <a:tr h="53577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حاجی زاده مهدی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بهزاد فرهاد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883815243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قیاسی زاده علی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48138710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آقاییان پرهام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043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32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46432"/>
              </p:ext>
            </p:extLst>
          </p:nvPr>
        </p:nvGraphicFramePr>
        <p:xfrm>
          <a:off x="2135560" y="1268761"/>
          <a:ext cx="8151266" cy="395884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4059">
                  <a:extLst>
                    <a:ext uri="{9D8B030D-6E8A-4147-A177-3AD203B41FA5}">
                      <a16:colId xmlns:a16="http://schemas.microsoft.com/office/drawing/2014/main" val="2028339137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56479594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161501009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724112876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9565140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262915018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97192617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88089559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67558473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6548783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43312522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44147134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3233478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54097806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827232800"/>
                    </a:ext>
                  </a:extLst>
                </a:gridCol>
              </a:tblGrid>
              <a:tr h="359895"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100" b="1" dirty="0">
                          <a:cs typeface="B Nazanin" panose="00000400000000000000" pitchFamily="2" charset="-78"/>
                        </a:rPr>
                        <a:t>یکشنبه</a:t>
                      </a: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11117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299858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محسنی محمد امین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1036078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ن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مدیری مهدی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73175714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ن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حسن زاده مهدی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92194315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صافدل فاطمه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35139392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بهرمند علی اکبر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8976127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عباسی هانیه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4724645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 نجفی اسما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9220962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پ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وکیل زاده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158839734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45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91928"/>
              </p:ext>
            </p:extLst>
          </p:nvPr>
        </p:nvGraphicFramePr>
        <p:xfrm>
          <a:off x="2063552" y="1268761"/>
          <a:ext cx="8050352" cy="395884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4059">
                  <a:extLst>
                    <a:ext uri="{9D8B030D-6E8A-4147-A177-3AD203B41FA5}">
                      <a16:colId xmlns:a16="http://schemas.microsoft.com/office/drawing/2014/main" val="2028339137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56479594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161501009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724112876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9565140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262915018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97192617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88089559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67558473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65487831"/>
                    </a:ext>
                  </a:extLst>
                </a:gridCol>
                <a:gridCol w="393145">
                  <a:extLst>
                    <a:ext uri="{9D8B030D-6E8A-4147-A177-3AD203B41FA5}">
                      <a16:colId xmlns:a16="http://schemas.microsoft.com/office/drawing/2014/main" val="643312522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44147134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3233478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54097806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827232800"/>
                    </a:ext>
                  </a:extLst>
                </a:gridCol>
              </a:tblGrid>
              <a:tr h="359895"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cs typeface="B Yagut" panose="00000400000000000000" pitchFamily="2" charset="-78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100" b="1" dirty="0">
                          <a:cs typeface="B Nazanin" panose="00000400000000000000" pitchFamily="2" charset="-78"/>
                        </a:rPr>
                        <a:t>یکشنبه</a:t>
                      </a: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11117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299858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Y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 smtClean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احمدی پور مهلا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1036078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سیم ریز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73175714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م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ن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>
                          <a:effectLst/>
                          <a:latin typeface="IRANSans"/>
                          <a:cs typeface="B Nazanin" panose="00000400000000000000" pitchFamily="2" charset="-78"/>
                        </a:rPr>
                        <a:t>عبیدی معصوم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92194315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ن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طاهرنیا</a:t>
                      </a:r>
                      <a:r>
                        <a:rPr lang="fa-IR" sz="1100" b="1" baseline="0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 مهدیه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35139392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پور یحیا امیر 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8976127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ن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پاک نژاد مریم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4724645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Y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ن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حیدری محدثه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9220962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غفوری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158839734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cs typeface="B Yagut" panose="00000400000000000000" pitchFamily="2" charset="-78"/>
                        </a:rPr>
                        <a:t>y</a:t>
                      </a:r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عوض </a:t>
                      </a: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7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655542" y="748237"/>
              <a:ext cx="144360" cy="5084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0062" y="741037"/>
                <a:ext cx="168840" cy="51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302862" y="3624277"/>
              <a:ext cx="8172720" cy="556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6022" y="3614917"/>
                <a:ext cx="819216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340542" y="509557"/>
              <a:ext cx="3182400" cy="2788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2982" y="501997"/>
                <a:ext cx="3198960" cy="28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9455782" y="232357"/>
              <a:ext cx="2374200" cy="19213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48222" y="225517"/>
                <a:ext cx="2392920" cy="19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/>
              <p14:cNvContentPartPr/>
              <p14:nvPr/>
            </p14:nvContentPartPr>
            <p14:xfrm>
              <a:off x="7195342" y="878557"/>
              <a:ext cx="362520" cy="60372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7422" y="872797"/>
                <a:ext cx="37620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/>
              <p14:cNvContentPartPr/>
              <p14:nvPr/>
            </p14:nvContentPartPr>
            <p14:xfrm>
              <a:off x="6880702" y="1716277"/>
              <a:ext cx="267480" cy="50400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70982" y="1711237"/>
                <a:ext cx="2822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2" name="Ink 51"/>
              <p14:cNvContentPartPr/>
              <p14:nvPr/>
            </p14:nvContentPartPr>
            <p14:xfrm>
              <a:off x="5574982" y="2440597"/>
              <a:ext cx="6103080" cy="95076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64542" y="2434477"/>
                <a:ext cx="6125760" cy="9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0" name="Ink 79"/>
              <p14:cNvContentPartPr/>
              <p14:nvPr/>
            </p14:nvContentPartPr>
            <p14:xfrm>
              <a:off x="3896302" y="4161037"/>
              <a:ext cx="828000" cy="75420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90902" y="4152757"/>
                <a:ext cx="841680" cy="7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1" name="Ink 80"/>
              <p14:cNvContentPartPr/>
              <p14:nvPr/>
            </p14:nvContentPartPr>
            <p14:xfrm>
              <a:off x="4563382" y="3854677"/>
              <a:ext cx="6454440" cy="152172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48982" y="3844237"/>
                <a:ext cx="6474600" cy="154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526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456662" y="959197"/>
              <a:ext cx="207720" cy="4387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6222" y="951637"/>
                <a:ext cx="227880" cy="44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18742" y="3514477"/>
              <a:ext cx="4597920" cy="358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2982" y="3508717"/>
                <a:ext cx="46076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6396142" y="3938557"/>
              <a:ext cx="740880" cy="120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1462" y="3933877"/>
                <a:ext cx="7513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188542" y="641317"/>
              <a:ext cx="8045280" cy="31132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2782" y="631597"/>
                <a:ext cx="8056080" cy="31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578062" y="1358437"/>
              <a:ext cx="607320" cy="54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7982" y="1348357"/>
                <a:ext cx="6300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6682342" y="2384437"/>
              <a:ext cx="665280" cy="18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73342" y="2374357"/>
                <a:ext cx="6868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7869982" y="636997"/>
              <a:ext cx="1500120" cy="16736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59902" y="629437"/>
                <a:ext cx="1518120" cy="16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/>
              <p14:cNvContentPartPr/>
              <p14:nvPr/>
            </p14:nvContentPartPr>
            <p14:xfrm>
              <a:off x="5580382" y="2285797"/>
              <a:ext cx="4978080" cy="12434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71742" y="2275357"/>
                <a:ext cx="4999680" cy="12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07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60742" y="1196797"/>
              <a:ext cx="5519880" cy="2507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1382" y="1191757"/>
                <a:ext cx="5534280" cy="25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3069382" y="1374997"/>
              <a:ext cx="905760" cy="7048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9662" y="1363123"/>
                <a:ext cx="927360" cy="726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/>
              <p14:cNvContentPartPr/>
              <p14:nvPr/>
            </p14:nvContentPartPr>
            <p14:xfrm>
              <a:off x="1847902" y="2616277"/>
              <a:ext cx="426600" cy="48564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1422" y="2609442"/>
                <a:ext cx="438120" cy="498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2088022" y="2566957"/>
              <a:ext cx="835560" cy="6184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8662" y="2556523"/>
                <a:ext cx="851040" cy="633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4137502" y="2528797"/>
              <a:ext cx="302040" cy="50760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29582" y="2518724"/>
                <a:ext cx="317880" cy="529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Ink 40"/>
              <p14:cNvContentPartPr/>
              <p14:nvPr/>
            </p14:nvContentPartPr>
            <p14:xfrm>
              <a:off x="3036622" y="2023717"/>
              <a:ext cx="217800" cy="4168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7982" y="2015084"/>
                <a:ext cx="232560" cy="434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3" name="Ink 42"/>
              <p14:cNvContentPartPr/>
              <p14:nvPr/>
            </p14:nvContentPartPr>
            <p14:xfrm>
              <a:off x="3191782" y="3048277"/>
              <a:ext cx="295200" cy="50868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062" y="3041442"/>
                <a:ext cx="311760" cy="525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0" name="Ink 49"/>
              <p14:cNvContentPartPr/>
              <p14:nvPr/>
            </p14:nvContentPartPr>
            <p14:xfrm>
              <a:off x="3876142" y="601357"/>
              <a:ext cx="3602880" cy="85464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67862" y="591997"/>
                <a:ext cx="3620520" cy="8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0" name="Ink 59"/>
              <p14:cNvContentPartPr/>
              <p14:nvPr/>
            </p14:nvContentPartPr>
            <p14:xfrm>
              <a:off x="6774502" y="351877"/>
              <a:ext cx="4748040" cy="212328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64782" y="344677"/>
                <a:ext cx="4765680" cy="21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3" name="Ink 72"/>
              <p14:cNvContentPartPr/>
              <p14:nvPr/>
            </p14:nvContentPartPr>
            <p14:xfrm>
              <a:off x="3774622" y="1494157"/>
              <a:ext cx="196920" cy="61596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66702" y="1484083"/>
                <a:ext cx="213840" cy="633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6" name="Ink 75"/>
              <p14:cNvContentPartPr/>
              <p14:nvPr/>
            </p14:nvContentPartPr>
            <p14:xfrm>
              <a:off x="4098982" y="1562917"/>
              <a:ext cx="1614960" cy="124020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88902" y="1551760"/>
                <a:ext cx="1636560" cy="1262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7" name="Ink 76"/>
              <p14:cNvContentPartPr/>
              <p14:nvPr/>
            </p14:nvContentPartPr>
            <p14:xfrm>
              <a:off x="3492022" y="2618797"/>
              <a:ext cx="287280" cy="55008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80862" y="2609083"/>
                <a:ext cx="306000" cy="570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0" name="Ink 79"/>
              <p14:cNvContentPartPr/>
              <p14:nvPr/>
            </p14:nvContentPartPr>
            <p14:xfrm>
              <a:off x="5262142" y="3849277"/>
              <a:ext cx="1922400" cy="112500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54942" y="3843157"/>
                <a:ext cx="1935720" cy="11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1" name="Ink 80"/>
              <p14:cNvContentPartPr/>
              <p14:nvPr/>
            </p14:nvContentPartPr>
            <p14:xfrm>
              <a:off x="7298302" y="2402437"/>
              <a:ext cx="43560" cy="150480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84982" y="2391637"/>
                <a:ext cx="66240" cy="15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5" name="Ink 84"/>
              <p14:cNvContentPartPr/>
              <p14:nvPr/>
            </p14:nvContentPartPr>
            <p14:xfrm>
              <a:off x="7378942" y="3848557"/>
              <a:ext cx="2013120" cy="72396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68142" y="3837757"/>
                <a:ext cx="203544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0" name="Ink 89"/>
              <p14:cNvContentPartPr/>
              <p14:nvPr/>
            </p14:nvContentPartPr>
            <p14:xfrm>
              <a:off x="9549742" y="4769437"/>
              <a:ext cx="361800" cy="17208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40022" y="4760077"/>
                <a:ext cx="3801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7" name="Ink 96"/>
              <p14:cNvContentPartPr/>
              <p14:nvPr/>
            </p14:nvContentPartPr>
            <p14:xfrm>
              <a:off x="2435422" y="3133237"/>
              <a:ext cx="181080" cy="42516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28942" y="3127122"/>
                <a:ext cx="192960" cy="439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8" name="Ink 97"/>
              <p14:cNvContentPartPr/>
              <p14:nvPr/>
            </p14:nvContentPartPr>
            <p14:xfrm>
              <a:off x="7030822" y="2463997"/>
              <a:ext cx="351000" cy="25560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20742" y="2455717"/>
                <a:ext cx="3722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9" name="Ink 98"/>
              <p14:cNvContentPartPr/>
              <p14:nvPr/>
            </p14:nvContentPartPr>
            <p14:xfrm>
              <a:off x="4534942" y="4545877"/>
              <a:ext cx="317880" cy="71568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26302" y="4535077"/>
                <a:ext cx="33732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1" name="Ink 100"/>
              <p14:cNvContentPartPr/>
              <p14:nvPr/>
            </p14:nvContentPartPr>
            <p14:xfrm>
              <a:off x="6432862" y="3333397"/>
              <a:ext cx="2560680" cy="126576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28182" y="3327997"/>
                <a:ext cx="2572920" cy="127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50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878382" y="999517"/>
              <a:ext cx="235800" cy="4652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3702" y="990877"/>
                <a:ext cx="252360" cy="46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323462" y="3509437"/>
              <a:ext cx="6920280" cy="430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8062" y="3498997"/>
                <a:ext cx="693108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995822" y="421717"/>
              <a:ext cx="1812600" cy="2592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7902" y="414877"/>
                <a:ext cx="1830600" cy="26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5" name="Ink 74"/>
              <p14:cNvContentPartPr/>
              <p14:nvPr/>
            </p14:nvContentPartPr>
            <p14:xfrm>
              <a:off x="5642662" y="1480477"/>
              <a:ext cx="835920" cy="38664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34022" y="1467169"/>
                <a:ext cx="858600" cy="410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1" name="Ink 90"/>
              <p14:cNvContentPartPr/>
              <p14:nvPr/>
            </p14:nvContentPartPr>
            <p14:xfrm>
              <a:off x="6428902" y="2813557"/>
              <a:ext cx="316800" cy="26712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15582" y="2803477"/>
                <a:ext cx="3416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5" name="Ink 94"/>
              <p14:cNvContentPartPr/>
              <p14:nvPr/>
            </p14:nvContentPartPr>
            <p14:xfrm>
              <a:off x="4755622" y="2682157"/>
              <a:ext cx="96840" cy="22536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3742" y="2672077"/>
                <a:ext cx="1195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2" name="Ink 101"/>
              <p14:cNvContentPartPr/>
              <p14:nvPr/>
            </p14:nvContentPartPr>
            <p14:xfrm>
              <a:off x="5075662" y="1203637"/>
              <a:ext cx="1009800" cy="12492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71702" y="1197157"/>
                <a:ext cx="10202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3" name="Ink 102"/>
              <p14:cNvContentPartPr/>
              <p14:nvPr/>
            </p14:nvContentPartPr>
            <p14:xfrm>
              <a:off x="4512622" y="1122637"/>
              <a:ext cx="441000" cy="28512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05062" y="1111117"/>
                <a:ext cx="455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4" name="Ink 103"/>
              <p14:cNvContentPartPr/>
              <p14:nvPr/>
            </p14:nvContentPartPr>
            <p14:xfrm>
              <a:off x="7484422" y="1781077"/>
              <a:ext cx="694080" cy="119808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71102" y="1767037"/>
                <a:ext cx="718920" cy="12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3" name="Ink 112"/>
              <p14:cNvContentPartPr/>
              <p14:nvPr/>
            </p14:nvContentPartPr>
            <p14:xfrm>
              <a:off x="6138382" y="1406317"/>
              <a:ext cx="1415880" cy="10980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33702" y="1398423"/>
                <a:ext cx="1428480" cy="122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6" name="Ink 115"/>
              <p14:cNvContentPartPr/>
              <p14:nvPr/>
            </p14:nvContentPartPr>
            <p14:xfrm>
              <a:off x="4590382" y="1546357"/>
              <a:ext cx="178200" cy="32004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79942" y="1535917"/>
                <a:ext cx="2012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9" name="Ink 118"/>
              <p14:cNvContentPartPr/>
              <p14:nvPr/>
            </p14:nvContentPartPr>
            <p14:xfrm>
              <a:off x="5571382" y="1124437"/>
              <a:ext cx="583560" cy="228312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58422" y="1109317"/>
                <a:ext cx="607680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2" name="Ink 121"/>
              <p14:cNvContentPartPr/>
              <p14:nvPr/>
            </p14:nvContentPartPr>
            <p14:xfrm>
              <a:off x="6783862" y="2669557"/>
              <a:ext cx="110160" cy="5400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75222" y="2663077"/>
                <a:ext cx="1242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6" name="Ink 125"/>
              <p14:cNvContentPartPr/>
              <p14:nvPr/>
            </p14:nvContentPartPr>
            <p14:xfrm>
              <a:off x="7486582" y="1316677"/>
              <a:ext cx="83880" cy="139032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76502" y="1304797"/>
                <a:ext cx="105840" cy="14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9" name="Ink 128"/>
              <p14:cNvContentPartPr/>
              <p14:nvPr/>
            </p14:nvContentPartPr>
            <p14:xfrm>
              <a:off x="4835542" y="2381557"/>
              <a:ext cx="75960" cy="10224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22582" y="2363197"/>
                <a:ext cx="105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2" name="Ink 131"/>
              <p14:cNvContentPartPr/>
              <p14:nvPr/>
            </p14:nvContentPartPr>
            <p14:xfrm>
              <a:off x="5744902" y="2205877"/>
              <a:ext cx="705960" cy="28440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36982" y="2196877"/>
                <a:ext cx="723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5" name="Ink 134"/>
              <p14:cNvContentPartPr/>
              <p14:nvPr/>
            </p14:nvContentPartPr>
            <p14:xfrm>
              <a:off x="7063582" y="1395517"/>
              <a:ext cx="446760" cy="86436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52422" y="1388317"/>
                <a:ext cx="465120" cy="8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7" name="Ink 136"/>
              <p14:cNvContentPartPr/>
              <p14:nvPr/>
            </p14:nvContentPartPr>
            <p14:xfrm>
              <a:off x="6829942" y="2542837"/>
              <a:ext cx="197640" cy="36648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17342" y="2533117"/>
                <a:ext cx="2235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9" name="Ink 138"/>
              <p14:cNvContentPartPr/>
              <p14:nvPr/>
            </p14:nvContentPartPr>
            <p14:xfrm>
              <a:off x="5874862" y="3013357"/>
              <a:ext cx="783720" cy="50724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57222" y="2995717"/>
                <a:ext cx="81864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1" name="Ink 140"/>
              <p14:cNvContentPartPr/>
              <p14:nvPr/>
            </p14:nvContentPartPr>
            <p14:xfrm>
              <a:off x="6841462" y="867397"/>
              <a:ext cx="176760" cy="48312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31382" y="860197"/>
                <a:ext cx="1998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2" name="Ink 141"/>
              <p14:cNvContentPartPr/>
              <p14:nvPr/>
            </p14:nvContentPartPr>
            <p14:xfrm>
              <a:off x="6630142" y="1310557"/>
              <a:ext cx="329760" cy="154836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20782" y="1305877"/>
                <a:ext cx="343800" cy="15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3" name="Ink 142"/>
              <p14:cNvContentPartPr/>
              <p14:nvPr/>
            </p14:nvContentPartPr>
            <p14:xfrm>
              <a:off x="4938502" y="1488757"/>
              <a:ext cx="1737720" cy="127440"/>
            </p14:xfrm>
          </p:contentPart>
        </mc:Choice>
        <mc:Fallback>
          <p:pic>
            <p:nvPicPr>
              <p:cNvPr id="143" name="Ink 14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3822" y="1483372"/>
                <a:ext cx="1747440" cy="146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4" name="Ink 143"/>
              <p14:cNvContentPartPr/>
              <p14:nvPr/>
            </p14:nvContentPartPr>
            <p14:xfrm>
              <a:off x="5101222" y="2396677"/>
              <a:ext cx="1566000" cy="36108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95102" y="2384437"/>
                <a:ext cx="158148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6" name="Ink 145"/>
              <p14:cNvContentPartPr/>
              <p14:nvPr/>
            </p14:nvContentPartPr>
            <p14:xfrm>
              <a:off x="6763342" y="1527637"/>
              <a:ext cx="431280" cy="57420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55422" y="1517197"/>
                <a:ext cx="4492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8" name="Ink 147"/>
              <p14:cNvContentPartPr/>
              <p14:nvPr/>
            </p14:nvContentPartPr>
            <p14:xfrm>
              <a:off x="7185982" y="1889437"/>
              <a:ext cx="371160" cy="78948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74102" y="1880077"/>
                <a:ext cx="39492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50" name="Ink 149"/>
              <p14:cNvContentPartPr/>
              <p14:nvPr/>
            </p14:nvContentPartPr>
            <p14:xfrm>
              <a:off x="6311902" y="2757397"/>
              <a:ext cx="496080" cy="57924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3982" y="2747677"/>
                <a:ext cx="50904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52" name="Ink 151"/>
              <p14:cNvContentPartPr/>
              <p14:nvPr/>
            </p14:nvContentPartPr>
            <p14:xfrm>
              <a:off x="7239262" y="2129197"/>
              <a:ext cx="554400" cy="37764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228462" y="2119117"/>
                <a:ext cx="5752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53" name="Ink 152"/>
              <p14:cNvContentPartPr/>
              <p14:nvPr/>
            </p14:nvContentPartPr>
            <p14:xfrm>
              <a:off x="7734622" y="531877"/>
              <a:ext cx="3260520" cy="358776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29582" y="525037"/>
                <a:ext cx="3272040" cy="36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57" name="Ink 156"/>
              <p14:cNvContentPartPr/>
              <p14:nvPr/>
            </p14:nvContentPartPr>
            <p14:xfrm>
              <a:off x="6086542" y="2028037"/>
              <a:ext cx="1491120" cy="142488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081862" y="2023357"/>
                <a:ext cx="1500480" cy="14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59" name="Ink 158"/>
              <p14:cNvContentPartPr/>
              <p14:nvPr/>
            </p14:nvContentPartPr>
            <p14:xfrm>
              <a:off x="6787462" y="2179237"/>
              <a:ext cx="198000" cy="66096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77022" y="2161957"/>
                <a:ext cx="22068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61" name="Ink 160"/>
              <p14:cNvContentPartPr/>
              <p14:nvPr/>
            </p14:nvContentPartPr>
            <p14:xfrm>
              <a:off x="7511782" y="1639957"/>
              <a:ext cx="1855080" cy="92952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507462" y="1635637"/>
                <a:ext cx="1865160" cy="9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62" name="Ink 161"/>
              <p14:cNvContentPartPr/>
              <p14:nvPr/>
            </p14:nvContentPartPr>
            <p14:xfrm>
              <a:off x="9398902" y="3215677"/>
              <a:ext cx="1309320" cy="141156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394222" y="3210997"/>
                <a:ext cx="1319400" cy="14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63" name="Ink 162"/>
              <p14:cNvContentPartPr/>
              <p14:nvPr/>
            </p14:nvContentPartPr>
            <p14:xfrm>
              <a:off x="9847462" y="3960517"/>
              <a:ext cx="225000" cy="23796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837382" y="3952597"/>
                <a:ext cx="24696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60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643</Words>
  <Application>Microsoft Office PowerPoint</Application>
  <PresentationFormat>Widescreen</PresentationFormat>
  <Paragraphs>577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 Nazanin</vt:lpstr>
      <vt:lpstr>B Yagut</vt:lpstr>
      <vt:lpstr>Calibri</vt:lpstr>
      <vt:lpstr>Calibri Light</vt:lpstr>
      <vt:lpstr>IRANSans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uth114</cp:lastModifiedBy>
  <cp:revision>29</cp:revision>
  <dcterms:created xsi:type="dcterms:W3CDTF">2021-11-09T04:40:40Z</dcterms:created>
  <dcterms:modified xsi:type="dcterms:W3CDTF">2023-12-21T20:09:56Z</dcterms:modified>
</cp:coreProperties>
</file>